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548" r:id="rId2"/>
    <p:sldId id="365" r:id="rId3"/>
    <p:sldId id="367" r:id="rId4"/>
    <p:sldId id="368" r:id="rId5"/>
    <p:sldId id="369" r:id="rId6"/>
    <p:sldId id="460" r:id="rId7"/>
    <p:sldId id="549" r:id="rId8"/>
    <p:sldId id="464" r:id="rId9"/>
    <p:sldId id="462" r:id="rId10"/>
    <p:sldId id="550" r:id="rId11"/>
    <p:sldId id="551" r:id="rId12"/>
    <p:sldId id="552" r:id="rId13"/>
    <p:sldId id="553" r:id="rId14"/>
    <p:sldId id="554" r:id="rId15"/>
    <p:sldId id="555" r:id="rId16"/>
    <p:sldId id="556" r:id="rId17"/>
    <p:sldId id="557" r:id="rId18"/>
    <p:sldId id="558" r:id="rId19"/>
    <p:sldId id="559" r:id="rId20"/>
    <p:sldId id="482" r:id="rId21"/>
    <p:sldId id="428" r:id="rId22"/>
    <p:sldId id="483" r:id="rId23"/>
    <p:sldId id="484" r:id="rId24"/>
    <p:sldId id="485" r:id="rId25"/>
    <p:sldId id="486" r:id="rId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820"/>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74B46-FE1D-46ED-9ED2-5480FB599A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75F5D3F-18F4-4EDD-8A45-D0EBFACBC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AB8476A-FB79-4664-BC28-05462E688FEA}"/>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C169FCB4-34DE-4B72-BCDD-D96273BF3B9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963C5E-D5B8-4465-8164-0E6B4BFF72C7}"/>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0709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943A7-EA74-4360-990A-47BC630E1B1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521019C-47BA-4761-911E-37500051B9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3D0F1EB-63CF-435D-A550-BF9CB5561970}"/>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249994C1-6CBF-4C30-8B0A-680AD290A75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FBCDA52-B644-410F-ADA5-5C6433C2C152}"/>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39371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59116D0-D166-46B2-B3BC-045334D5502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4B770B7-0A15-432D-B53F-5223166BA5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308245-93F3-4604-B380-7D64DE2BCFD2}"/>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CFD8A23C-D2B3-43AF-8C4C-F2F99E655DB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9DB050-C16E-4CDC-899E-1D274B0C47CE}"/>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421625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52F94-26F1-4342-AEC7-3E236840CF2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AA9A513-28C8-4FF1-8C4E-90CD3B949FB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4B169E-0129-4445-9C44-4AD895919093}"/>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07EABE25-DA48-4A5A-9F70-83F964DA6C8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355A149-63DC-418E-A100-F54511B22BAD}"/>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55002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79F9B-80FF-40C6-9791-1AF29CB7BF3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C774213-25D8-4C53-BC2E-0B0868258F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D088E04-FC86-4424-8361-9C3BEE887DE4}"/>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1D026999-48B5-4AC8-A221-D67DC812B12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EEA5A97-F484-4010-8473-4E3E63C9372C}"/>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36662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1DD2C-3554-4F17-9CC8-ED1217DE8D2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EA8D408-1027-46D5-9DD2-3D0AA4D7DB0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483B0FE-8171-4485-B119-4037ED50FF2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AFEA905-CBF5-4D68-B5B1-530A64143E12}"/>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CC718F49-5230-4CA5-9AE9-A4712E1959A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CE046EC-E217-41B2-8C98-08C70B8F48C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00702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0CC6-9112-464B-8E3F-75303D81B30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88B91C9-33C7-4E81-AB68-732A12012B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5642C5B-C016-466C-876F-507ECEDCE94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5045DF3-805A-46EC-A5E7-5EC28F396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F13908-39FE-4D00-9924-B8BE24DD813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56850E8-45EB-46CE-856C-E50DFE255226}"/>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8" name="Marcador de pie de página 7">
            <a:extLst>
              <a:ext uri="{FF2B5EF4-FFF2-40B4-BE49-F238E27FC236}">
                <a16:creationId xmlns:a16="http://schemas.microsoft.com/office/drawing/2014/main" id="{5DE7A495-A11F-4007-89D7-923D9F7AE8D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1552B76-F70B-4A34-B172-6A5029DF59D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8848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0E414-48D1-467F-9FCD-48AE3CA4552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DCFBEDD-D512-44E1-85A8-047EE96D27EB}"/>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4" name="Marcador de pie de página 3">
            <a:extLst>
              <a:ext uri="{FF2B5EF4-FFF2-40B4-BE49-F238E27FC236}">
                <a16:creationId xmlns:a16="http://schemas.microsoft.com/office/drawing/2014/main" id="{A3A8608C-7633-4A7B-B76D-186753AA0B5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62B2D24-EF11-4D8C-BD7C-F18815218B63}"/>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3159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434EB8-9921-4AF5-8809-F0B2C132EBCF}"/>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3" name="Marcador de pie de página 2">
            <a:extLst>
              <a:ext uri="{FF2B5EF4-FFF2-40B4-BE49-F238E27FC236}">
                <a16:creationId xmlns:a16="http://schemas.microsoft.com/office/drawing/2014/main" id="{E99A16CF-5B4D-4D9D-B2A9-7F2E9F4D1B2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4F443C-DEE4-4507-A9E0-BC671D534C7B}"/>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2816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1F04-79E7-438F-9D91-97D04981D37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EE64C7E-9A13-4F3A-B095-1DA77D47B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B4E6BC8-C3F9-494E-9380-C0FEFC232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8B6C97-6DCB-4E01-AED4-1DCB672E9B6E}"/>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75D85F6B-76F8-46FE-8B62-5D2964F5F2B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7D6BDBA-F48F-4729-9F1D-1FDA9D5E1699}"/>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7677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562B6-C6D7-4FA8-A0BB-74450771BF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06A9F5F-A423-42E9-AB4C-910FACCDC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653A237-DE55-416D-92DC-1144AE327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F1A42B-FD73-451C-A145-D061961387B6}"/>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9E66573A-4A52-4060-866C-4409FBCEBAD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38D54D5-E1AA-45EC-AE30-907810592B46}"/>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83078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33C720-3FBA-4163-841A-142B06D2EA3B}"/>
              </a:ext>
            </a:extLst>
          </p:cNvPr>
          <p:cNvSpPr>
            <a:spLocks noGrp="1"/>
          </p:cNvSpPr>
          <p:nvPr>
            <p:ph type="title"/>
          </p:nvPr>
        </p:nvSpPr>
        <p:spPr>
          <a:xfrm>
            <a:off x="540000" y="42777"/>
            <a:ext cx="11112000" cy="764048"/>
          </a:xfrm>
          <a:prstGeom prst="rect">
            <a:avLst/>
          </a:prstGeom>
        </p:spPr>
        <p:txBody>
          <a:bodyPr vert="horz" lIns="91440" tIns="45720" rIns="91440" bIns="45720" rtlCol="0" anchor="ctr">
            <a:normAutofit/>
          </a:bodyPr>
          <a:lstStyle/>
          <a:p>
            <a:r>
              <a:rPr lang="es-ES" dirty="0"/>
              <a:t>Haga clic para modificar el estilo de título</a:t>
            </a:r>
            <a:endParaRPr lang="es-MX" dirty="0"/>
          </a:p>
        </p:txBody>
      </p:sp>
      <p:sp>
        <p:nvSpPr>
          <p:cNvPr id="3" name="Marcador de texto 2">
            <a:extLst>
              <a:ext uri="{FF2B5EF4-FFF2-40B4-BE49-F238E27FC236}">
                <a16:creationId xmlns:a16="http://schemas.microsoft.com/office/drawing/2014/main" id="{CDACF6B5-D843-44BB-B637-AD01741E87D7}"/>
              </a:ext>
            </a:extLst>
          </p:cNvPr>
          <p:cNvSpPr>
            <a:spLocks noGrp="1"/>
          </p:cNvSpPr>
          <p:nvPr>
            <p:ph type="body" idx="1"/>
          </p:nvPr>
        </p:nvSpPr>
        <p:spPr>
          <a:xfrm>
            <a:off x="540000" y="989704"/>
            <a:ext cx="11112000" cy="5328295"/>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fecha 3">
            <a:extLst>
              <a:ext uri="{FF2B5EF4-FFF2-40B4-BE49-F238E27FC236}">
                <a16:creationId xmlns:a16="http://schemas.microsoft.com/office/drawing/2014/main" id="{52208D04-7A62-457E-BCE0-7BFED9FBA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7C535B92-35A2-41E4-B98C-10855947F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5D484D8-017F-4771-B574-C6B81E9884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8D7E8-B857-470B-99E0-7223A888D0A0}" type="slidenum">
              <a:rPr lang="es-MX" smtClean="0"/>
              <a:t>‹Nº›</a:t>
            </a:fld>
            <a:endParaRPr lang="es-MX"/>
          </a:p>
        </p:txBody>
      </p:sp>
      <p:pic>
        <p:nvPicPr>
          <p:cNvPr id="7" name="Imagen 6">
            <a:extLst>
              <a:ext uri="{FF2B5EF4-FFF2-40B4-BE49-F238E27FC236}">
                <a16:creationId xmlns:a16="http://schemas.microsoft.com/office/drawing/2014/main" id="{404C4A59-7E24-46A6-9AB4-FBF2BDB170A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118800" y="6393175"/>
            <a:ext cx="1891365" cy="422049"/>
          </a:xfrm>
          <a:prstGeom prst="rect">
            <a:avLst/>
          </a:prstGeom>
        </p:spPr>
      </p:pic>
    </p:spTree>
    <p:extLst>
      <p:ext uri="{BB962C8B-B14F-4D97-AF65-F5344CB8AC3E}">
        <p14:creationId xmlns:p14="http://schemas.microsoft.com/office/powerpoint/2010/main" val="14483881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_WFaqWK37R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drive/folders/1WbNYhLBAPkrI9gUY6sZWpgSaf8KlpeUi" TargetMode="External"/><Relationship Id="rId2" Type="http://schemas.openxmlformats.org/officeDocument/2006/relationships/hyperlink" Target="https://drive.google.com/drive/folders/1QX5DfGX4GpLar_UoxDq8oRADc15BHQ1v"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drive/folders/1CmJGZM2MbhYTMlDTbYT7zPnmoYzZmDWl" TargetMode="External"/><Relationship Id="rId2" Type="http://schemas.openxmlformats.org/officeDocument/2006/relationships/hyperlink" Target="https://drive.google.com/drive/folders/1T-xggDa_RlNjoqX8qwiCE-ijQOd1gRlv"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074ED7-B098-2CEC-57E2-9F903728818F}"/>
              </a:ext>
            </a:extLst>
          </p:cNvPr>
          <p:cNvSpPr>
            <a:spLocks noGrp="1"/>
          </p:cNvSpPr>
          <p:nvPr>
            <p:ph type="ctrTitle"/>
          </p:nvPr>
        </p:nvSpPr>
        <p:spPr/>
        <p:txBody>
          <a:bodyPr/>
          <a:lstStyle/>
          <a:p>
            <a:r>
              <a:rPr lang="es-MX" dirty="0"/>
              <a:t>ALUMBRADO PÚBLICO</a:t>
            </a:r>
          </a:p>
        </p:txBody>
      </p:sp>
      <p:sp>
        <p:nvSpPr>
          <p:cNvPr id="3" name="Subtítulo 2">
            <a:extLst>
              <a:ext uri="{FF2B5EF4-FFF2-40B4-BE49-F238E27FC236}">
                <a16:creationId xmlns:a16="http://schemas.microsoft.com/office/drawing/2014/main" id="{625D0FDA-7C67-A42A-4354-D534B10BC31A}"/>
              </a:ext>
            </a:extLst>
          </p:cNvPr>
          <p:cNvSpPr>
            <a:spLocks noGrp="1"/>
          </p:cNvSpPr>
          <p:nvPr>
            <p:ph type="subTitle" idx="1"/>
          </p:nvPr>
        </p:nvSpPr>
        <p:spPr/>
        <p:txBody>
          <a:bodyPr/>
          <a:lstStyle/>
          <a:p>
            <a:r>
              <a:rPr lang="es-MX" dirty="0"/>
              <a:t>EDUCATRÓNICA VOLUMEN 1</a:t>
            </a:r>
          </a:p>
        </p:txBody>
      </p:sp>
    </p:spTree>
    <p:extLst>
      <p:ext uri="{BB962C8B-B14F-4D97-AF65-F5344CB8AC3E}">
        <p14:creationId xmlns:p14="http://schemas.microsoft.com/office/powerpoint/2010/main" val="1680133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156E8-9EE6-AB90-F57E-A5E4891400AE}"/>
              </a:ext>
            </a:extLst>
          </p:cNvPr>
          <p:cNvSpPr>
            <a:spLocks noGrp="1"/>
          </p:cNvSpPr>
          <p:nvPr>
            <p:ph type="title"/>
          </p:nvPr>
        </p:nvSpPr>
        <p:spPr/>
        <p:txBody>
          <a:bodyPr/>
          <a:lstStyle/>
          <a:p>
            <a:r>
              <a:rPr lang="es-MX" dirty="0"/>
              <a:t>Conexiones </a:t>
            </a:r>
          </a:p>
        </p:txBody>
      </p:sp>
      <p:pic>
        <p:nvPicPr>
          <p:cNvPr id="3" name="Imagen 2" descr="Imagen que contiene Diagrama&#10;&#10;Descripción generada automáticamente">
            <a:extLst>
              <a:ext uri="{FF2B5EF4-FFF2-40B4-BE49-F238E27FC236}">
                <a16:creationId xmlns:a16="http://schemas.microsoft.com/office/drawing/2014/main" id="{CD6464A2-B2DA-FA26-43FD-1DFF4E5AC14C}"/>
              </a:ext>
            </a:extLst>
          </p:cNvPr>
          <p:cNvPicPr>
            <a:picLocks noChangeAspect="1"/>
          </p:cNvPicPr>
          <p:nvPr/>
        </p:nvPicPr>
        <p:blipFill rotWithShape="1">
          <a:blip r:embed="rId2">
            <a:extLst>
              <a:ext uri="{28A0092B-C50C-407E-A947-70E740481C1C}">
                <a14:useLocalDpi xmlns:a14="http://schemas.microsoft.com/office/drawing/2010/main" val="0"/>
              </a:ext>
            </a:extLst>
          </a:blip>
          <a:srcRect l="51783" b="5168"/>
          <a:stretch/>
        </p:blipFill>
        <p:spPr>
          <a:xfrm>
            <a:off x="2357638" y="917166"/>
            <a:ext cx="7476724" cy="5940834"/>
          </a:xfrm>
          <a:prstGeom prst="rect">
            <a:avLst/>
          </a:prstGeom>
        </p:spPr>
      </p:pic>
    </p:spTree>
    <p:extLst>
      <p:ext uri="{BB962C8B-B14F-4D97-AF65-F5344CB8AC3E}">
        <p14:creationId xmlns:p14="http://schemas.microsoft.com/office/powerpoint/2010/main" val="2304280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FF83DE-8F04-08D5-2D1E-7482D869D778}"/>
              </a:ext>
            </a:extLst>
          </p:cNvPr>
          <p:cNvSpPr>
            <a:spLocks noGrp="1"/>
          </p:cNvSpPr>
          <p:nvPr>
            <p:ph type="title"/>
          </p:nvPr>
        </p:nvSpPr>
        <p:spPr/>
        <p:txBody>
          <a:bodyPr/>
          <a:lstStyle/>
          <a:p>
            <a:r>
              <a:rPr lang="es-MX" dirty="0"/>
              <a:t>Paso 1</a:t>
            </a:r>
          </a:p>
        </p:txBody>
      </p:sp>
      <p:pic>
        <p:nvPicPr>
          <p:cNvPr id="3" name="Imagen 2" descr="Calendario&#10;&#10;Descripción generada automáticamente">
            <a:extLst>
              <a:ext uri="{FF2B5EF4-FFF2-40B4-BE49-F238E27FC236}">
                <a16:creationId xmlns:a16="http://schemas.microsoft.com/office/drawing/2014/main" id="{94AFDD00-63C3-C0F4-4390-9C88DD44BB66}"/>
              </a:ext>
            </a:extLst>
          </p:cNvPr>
          <p:cNvPicPr>
            <a:picLocks noChangeAspect="1"/>
          </p:cNvPicPr>
          <p:nvPr/>
        </p:nvPicPr>
        <p:blipFill rotWithShape="1">
          <a:blip r:embed="rId2">
            <a:extLst>
              <a:ext uri="{28A0092B-C50C-407E-A947-70E740481C1C}">
                <a14:useLocalDpi xmlns:a14="http://schemas.microsoft.com/office/drawing/2010/main" val="0"/>
              </a:ext>
            </a:extLst>
          </a:blip>
          <a:srcRect l="51783" b="8232"/>
          <a:stretch/>
        </p:blipFill>
        <p:spPr>
          <a:xfrm>
            <a:off x="1027522" y="1416064"/>
            <a:ext cx="10695341" cy="5082890"/>
          </a:xfrm>
          <a:prstGeom prst="rect">
            <a:avLst/>
          </a:prstGeom>
        </p:spPr>
      </p:pic>
      <p:sp>
        <p:nvSpPr>
          <p:cNvPr id="4" name="Globo: línea doblada con barra de énfasis 3">
            <a:extLst>
              <a:ext uri="{FF2B5EF4-FFF2-40B4-BE49-F238E27FC236}">
                <a16:creationId xmlns:a16="http://schemas.microsoft.com/office/drawing/2014/main" id="{66E6450A-3751-B7BA-3491-A5F42DDB9CC0}"/>
              </a:ext>
            </a:extLst>
          </p:cNvPr>
          <p:cNvSpPr/>
          <p:nvPr/>
        </p:nvSpPr>
        <p:spPr>
          <a:xfrm>
            <a:off x="2895441" y="426751"/>
            <a:ext cx="1118795" cy="344244"/>
          </a:xfrm>
          <a:prstGeom prst="accentCallout2">
            <a:avLst>
              <a:gd name="adj1" fmla="val 48601"/>
              <a:gd name="adj2" fmla="val 106961"/>
              <a:gd name="adj3" fmla="val 41964"/>
              <a:gd name="adj4" fmla="val 221840"/>
              <a:gd name="adj5" fmla="val 272133"/>
              <a:gd name="adj6" fmla="val 33221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Arduino</a:t>
            </a:r>
          </a:p>
        </p:txBody>
      </p:sp>
    </p:spTree>
    <p:extLst>
      <p:ext uri="{BB962C8B-B14F-4D97-AF65-F5344CB8AC3E}">
        <p14:creationId xmlns:p14="http://schemas.microsoft.com/office/powerpoint/2010/main" val="936590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87622C-C340-4940-69D4-C6F636F3C224}"/>
              </a:ext>
            </a:extLst>
          </p:cNvPr>
          <p:cNvSpPr>
            <a:spLocks noGrp="1"/>
          </p:cNvSpPr>
          <p:nvPr>
            <p:ph type="title"/>
          </p:nvPr>
        </p:nvSpPr>
        <p:spPr/>
        <p:txBody>
          <a:bodyPr/>
          <a:lstStyle/>
          <a:p>
            <a:r>
              <a:rPr lang="es-MX" dirty="0"/>
              <a:t>Paso 2</a:t>
            </a:r>
          </a:p>
        </p:txBody>
      </p:sp>
      <p:pic>
        <p:nvPicPr>
          <p:cNvPr id="3" name="Imagen 2" descr="Calendario&#10;&#10;Descripción generada automáticamente con confianza media">
            <a:extLst>
              <a:ext uri="{FF2B5EF4-FFF2-40B4-BE49-F238E27FC236}">
                <a16:creationId xmlns:a16="http://schemas.microsoft.com/office/drawing/2014/main" id="{A7AC9F0D-1EE6-1EA0-4094-FB14F6E7FDE6}"/>
              </a:ext>
            </a:extLst>
          </p:cNvPr>
          <p:cNvPicPr>
            <a:picLocks noChangeAspect="1"/>
          </p:cNvPicPr>
          <p:nvPr/>
        </p:nvPicPr>
        <p:blipFill rotWithShape="1">
          <a:blip r:embed="rId2">
            <a:extLst>
              <a:ext uri="{28A0092B-C50C-407E-A947-70E740481C1C}">
                <a14:useLocalDpi xmlns:a14="http://schemas.microsoft.com/office/drawing/2010/main" val="0"/>
              </a:ext>
            </a:extLst>
          </a:blip>
          <a:srcRect l="51978" b="6867"/>
          <a:stretch/>
        </p:blipFill>
        <p:spPr>
          <a:xfrm>
            <a:off x="1140642" y="830997"/>
            <a:ext cx="10582157" cy="5656405"/>
          </a:xfrm>
          <a:prstGeom prst="rect">
            <a:avLst/>
          </a:prstGeom>
        </p:spPr>
      </p:pic>
      <p:sp>
        <p:nvSpPr>
          <p:cNvPr id="4" name="Globo: línea doblada con barra de énfasis 3">
            <a:extLst>
              <a:ext uri="{FF2B5EF4-FFF2-40B4-BE49-F238E27FC236}">
                <a16:creationId xmlns:a16="http://schemas.microsoft.com/office/drawing/2014/main" id="{2349C02C-AFCB-8F67-0349-F96E6E633B8C}"/>
              </a:ext>
            </a:extLst>
          </p:cNvPr>
          <p:cNvSpPr/>
          <p:nvPr/>
        </p:nvSpPr>
        <p:spPr>
          <a:xfrm>
            <a:off x="2555746" y="243376"/>
            <a:ext cx="1118795" cy="344244"/>
          </a:xfrm>
          <a:prstGeom prst="accentCallout2">
            <a:avLst>
              <a:gd name="adj1" fmla="val 48601"/>
              <a:gd name="adj2" fmla="val 106961"/>
              <a:gd name="adj3" fmla="val 51339"/>
              <a:gd name="adj4" fmla="val 165109"/>
              <a:gd name="adj5" fmla="val 181208"/>
              <a:gd name="adj6" fmla="val 24854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0392F2C6-2D1F-A93F-4AF9-D114A971A1D0}"/>
              </a:ext>
            </a:extLst>
          </p:cNvPr>
          <p:cNvSpPr/>
          <p:nvPr/>
        </p:nvSpPr>
        <p:spPr>
          <a:xfrm>
            <a:off x="7734877" y="764076"/>
            <a:ext cx="904973" cy="612024"/>
          </a:xfrm>
          <a:prstGeom prst="wedgeEllipseCallout">
            <a:avLst>
              <a:gd name="adj1" fmla="val -86309"/>
              <a:gd name="adj2" fmla="val 96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V5</a:t>
            </a:r>
          </a:p>
        </p:txBody>
      </p:sp>
    </p:spTree>
    <p:extLst>
      <p:ext uri="{BB962C8B-B14F-4D97-AF65-F5344CB8AC3E}">
        <p14:creationId xmlns:p14="http://schemas.microsoft.com/office/powerpoint/2010/main" val="4153863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1A349-F4AF-DD1D-FE14-D45A54D7EBAE}"/>
              </a:ext>
            </a:extLst>
          </p:cNvPr>
          <p:cNvSpPr>
            <a:spLocks noGrp="1"/>
          </p:cNvSpPr>
          <p:nvPr>
            <p:ph type="title"/>
          </p:nvPr>
        </p:nvSpPr>
        <p:spPr/>
        <p:txBody>
          <a:bodyPr/>
          <a:lstStyle/>
          <a:p>
            <a:r>
              <a:rPr lang="es-MX" dirty="0"/>
              <a:t>Paso 3</a:t>
            </a:r>
          </a:p>
        </p:txBody>
      </p:sp>
      <p:pic>
        <p:nvPicPr>
          <p:cNvPr id="3" name="Imagen 2" descr="Tabla, Calendario&#10;&#10;Descripción generada automáticamente con confianza media">
            <a:extLst>
              <a:ext uri="{FF2B5EF4-FFF2-40B4-BE49-F238E27FC236}">
                <a16:creationId xmlns:a16="http://schemas.microsoft.com/office/drawing/2014/main" id="{436239E0-B6FE-B304-436A-963AF70AF3B2}"/>
              </a:ext>
            </a:extLst>
          </p:cNvPr>
          <p:cNvPicPr>
            <a:picLocks noChangeAspect="1"/>
          </p:cNvPicPr>
          <p:nvPr/>
        </p:nvPicPr>
        <p:blipFill rotWithShape="1">
          <a:blip r:embed="rId2">
            <a:extLst>
              <a:ext uri="{28A0092B-C50C-407E-A947-70E740481C1C}">
                <a14:useLocalDpi xmlns:a14="http://schemas.microsoft.com/office/drawing/2010/main" val="0"/>
              </a:ext>
            </a:extLst>
          </a:blip>
          <a:srcRect l="51977" b="6867"/>
          <a:stretch/>
        </p:blipFill>
        <p:spPr>
          <a:xfrm>
            <a:off x="1150070" y="831600"/>
            <a:ext cx="10572082" cy="5651018"/>
          </a:xfrm>
          <a:prstGeom prst="rect">
            <a:avLst/>
          </a:prstGeom>
        </p:spPr>
      </p:pic>
      <p:sp>
        <p:nvSpPr>
          <p:cNvPr id="4" name="Globo: línea doblada con barra de énfasis 3">
            <a:extLst>
              <a:ext uri="{FF2B5EF4-FFF2-40B4-BE49-F238E27FC236}">
                <a16:creationId xmlns:a16="http://schemas.microsoft.com/office/drawing/2014/main" id="{145701F4-FBDC-D1C6-242E-FA95F88EE088}"/>
              </a:ext>
            </a:extLst>
          </p:cNvPr>
          <p:cNvSpPr/>
          <p:nvPr/>
        </p:nvSpPr>
        <p:spPr>
          <a:xfrm>
            <a:off x="2606252" y="314933"/>
            <a:ext cx="1118795" cy="344244"/>
          </a:xfrm>
          <a:prstGeom prst="accentCallout2">
            <a:avLst>
              <a:gd name="adj1" fmla="val 62293"/>
              <a:gd name="adj2" fmla="val 103501"/>
              <a:gd name="adj3" fmla="val 64607"/>
              <a:gd name="adj4" fmla="val 139922"/>
              <a:gd name="adj5" fmla="val 239862"/>
              <a:gd name="adj6" fmla="val 2597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3162E48A-BBEA-F7E2-98B8-B4EAA437AEDC}"/>
              </a:ext>
            </a:extLst>
          </p:cNvPr>
          <p:cNvSpPr/>
          <p:nvPr/>
        </p:nvSpPr>
        <p:spPr>
          <a:xfrm>
            <a:off x="7561982" y="314933"/>
            <a:ext cx="904973" cy="612024"/>
          </a:xfrm>
          <a:prstGeom prst="wedgeEllipseCallout">
            <a:avLst>
              <a:gd name="adj1" fmla="val -127976"/>
              <a:gd name="adj2" fmla="val 179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GND</a:t>
            </a:r>
          </a:p>
        </p:txBody>
      </p:sp>
    </p:spTree>
    <p:extLst>
      <p:ext uri="{BB962C8B-B14F-4D97-AF65-F5344CB8AC3E}">
        <p14:creationId xmlns:p14="http://schemas.microsoft.com/office/powerpoint/2010/main" val="2725517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1B6F39-B517-EECD-EC83-8C041849064D}"/>
              </a:ext>
            </a:extLst>
          </p:cNvPr>
          <p:cNvSpPr>
            <a:spLocks noGrp="1"/>
          </p:cNvSpPr>
          <p:nvPr>
            <p:ph type="title"/>
          </p:nvPr>
        </p:nvSpPr>
        <p:spPr/>
        <p:txBody>
          <a:bodyPr/>
          <a:lstStyle/>
          <a:p>
            <a:r>
              <a:rPr lang="es-MX" dirty="0"/>
              <a:t>Paso 4</a:t>
            </a:r>
          </a:p>
        </p:txBody>
      </p:sp>
      <p:pic>
        <p:nvPicPr>
          <p:cNvPr id="3" name="Imagen 2" descr="Calendario&#10;&#10;Descripción generada automáticamente">
            <a:extLst>
              <a:ext uri="{FF2B5EF4-FFF2-40B4-BE49-F238E27FC236}">
                <a16:creationId xmlns:a16="http://schemas.microsoft.com/office/drawing/2014/main" id="{3C7AABFD-EF06-788C-2D41-084171ABCD68}"/>
              </a:ext>
            </a:extLst>
          </p:cNvPr>
          <p:cNvPicPr>
            <a:picLocks noChangeAspect="1"/>
          </p:cNvPicPr>
          <p:nvPr/>
        </p:nvPicPr>
        <p:blipFill rotWithShape="1">
          <a:blip r:embed="rId2">
            <a:extLst>
              <a:ext uri="{28A0092B-C50C-407E-A947-70E740481C1C}">
                <a14:useLocalDpi xmlns:a14="http://schemas.microsoft.com/office/drawing/2010/main" val="0"/>
              </a:ext>
            </a:extLst>
          </a:blip>
          <a:srcRect l="51977" b="6867"/>
          <a:stretch/>
        </p:blipFill>
        <p:spPr>
          <a:xfrm>
            <a:off x="1131216" y="831600"/>
            <a:ext cx="10590938" cy="5661096"/>
          </a:xfrm>
          <a:prstGeom prst="rect">
            <a:avLst/>
          </a:prstGeom>
        </p:spPr>
      </p:pic>
      <p:sp>
        <p:nvSpPr>
          <p:cNvPr id="4" name="Globo: línea doblada con barra de énfasis 3">
            <a:extLst>
              <a:ext uri="{FF2B5EF4-FFF2-40B4-BE49-F238E27FC236}">
                <a16:creationId xmlns:a16="http://schemas.microsoft.com/office/drawing/2014/main" id="{E33C341C-86F5-F596-ABAB-5AC2871BC1E8}"/>
              </a:ext>
            </a:extLst>
          </p:cNvPr>
          <p:cNvSpPr/>
          <p:nvPr/>
        </p:nvSpPr>
        <p:spPr>
          <a:xfrm>
            <a:off x="81848" y="956447"/>
            <a:ext cx="1365684" cy="344244"/>
          </a:xfrm>
          <a:prstGeom prst="accentCallout2">
            <a:avLst>
              <a:gd name="adj1" fmla="val 48601"/>
              <a:gd name="adj2" fmla="val 106961"/>
              <a:gd name="adj3" fmla="val 51339"/>
              <a:gd name="adj4" fmla="val 116100"/>
              <a:gd name="adj5" fmla="val 426537"/>
              <a:gd name="adj6" fmla="val 17029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a:t>
            </a:r>
          </a:p>
        </p:txBody>
      </p:sp>
    </p:spTree>
    <p:extLst>
      <p:ext uri="{BB962C8B-B14F-4D97-AF65-F5344CB8AC3E}">
        <p14:creationId xmlns:p14="http://schemas.microsoft.com/office/powerpoint/2010/main" val="2990250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2E9DCC-4652-1DC9-F848-32746299B1C6}"/>
              </a:ext>
            </a:extLst>
          </p:cNvPr>
          <p:cNvSpPr>
            <a:spLocks noGrp="1"/>
          </p:cNvSpPr>
          <p:nvPr>
            <p:ph type="title"/>
          </p:nvPr>
        </p:nvSpPr>
        <p:spPr/>
        <p:txBody>
          <a:bodyPr/>
          <a:lstStyle/>
          <a:p>
            <a:r>
              <a:rPr lang="es-MX" dirty="0"/>
              <a:t>Paso 5</a:t>
            </a:r>
          </a:p>
        </p:txBody>
      </p:sp>
      <p:pic>
        <p:nvPicPr>
          <p:cNvPr id="3" name="Imagen 2" descr="Imagen que contiene Tabla&#10;&#10;Descripción generada automáticamente">
            <a:extLst>
              <a:ext uri="{FF2B5EF4-FFF2-40B4-BE49-F238E27FC236}">
                <a16:creationId xmlns:a16="http://schemas.microsoft.com/office/drawing/2014/main" id="{DC5F716F-1571-465A-604B-6C92D2645B33}"/>
              </a:ext>
            </a:extLst>
          </p:cNvPr>
          <p:cNvPicPr>
            <a:picLocks noChangeAspect="1"/>
          </p:cNvPicPr>
          <p:nvPr/>
        </p:nvPicPr>
        <p:blipFill rotWithShape="1">
          <a:blip r:embed="rId2">
            <a:extLst>
              <a:ext uri="{28A0092B-C50C-407E-A947-70E740481C1C}">
                <a14:useLocalDpi xmlns:a14="http://schemas.microsoft.com/office/drawing/2010/main" val="0"/>
              </a:ext>
            </a:extLst>
          </a:blip>
          <a:srcRect l="51977" b="6068"/>
          <a:stretch/>
        </p:blipFill>
        <p:spPr>
          <a:xfrm>
            <a:off x="2334505" y="215622"/>
            <a:ext cx="9685841" cy="6426755"/>
          </a:xfrm>
          <a:prstGeom prst="rect">
            <a:avLst/>
          </a:prstGeom>
        </p:spPr>
      </p:pic>
      <p:sp>
        <p:nvSpPr>
          <p:cNvPr id="4" name="Globo: línea doblada con barra de énfasis 3">
            <a:extLst>
              <a:ext uri="{FF2B5EF4-FFF2-40B4-BE49-F238E27FC236}">
                <a16:creationId xmlns:a16="http://schemas.microsoft.com/office/drawing/2014/main" id="{74D1D561-ECD9-0D91-A97A-C5676775A0B1}"/>
              </a:ext>
            </a:extLst>
          </p:cNvPr>
          <p:cNvSpPr/>
          <p:nvPr/>
        </p:nvSpPr>
        <p:spPr>
          <a:xfrm>
            <a:off x="1050495" y="1222044"/>
            <a:ext cx="1118795" cy="344244"/>
          </a:xfrm>
          <a:prstGeom prst="accentCallout2">
            <a:avLst>
              <a:gd name="adj1" fmla="val 57664"/>
              <a:gd name="adj2" fmla="val 103632"/>
              <a:gd name="adj3" fmla="val 57663"/>
              <a:gd name="adj4" fmla="val 119449"/>
              <a:gd name="adj5" fmla="val 281981"/>
              <a:gd name="adj6" fmla="val 3072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51021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A39F3-E402-4C5B-4121-384E44ED3D57}"/>
              </a:ext>
            </a:extLst>
          </p:cNvPr>
          <p:cNvSpPr>
            <a:spLocks noGrp="1"/>
          </p:cNvSpPr>
          <p:nvPr>
            <p:ph type="title"/>
          </p:nvPr>
        </p:nvSpPr>
        <p:spPr/>
        <p:txBody>
          <a:bodyPr/>
          <a:lstStyle/>
          <a:p>
            <a:r>
              <a:rPr lang="es-MX" dirty="0"/>
              <a:t>Paso 6</a:t>
            </a:r>
          </a:p>
        </p:txBody>
      </p:sp>
      <p:pic>
        <p:nvPicPr>
          <p:cNvPr id="3" name="Imagen 2" descr="Imagen que contiene Tabla&#10;&#10;Descripción generada automáticamente">
            <a:extLst>
              <a:ext uri="{FF2B5EF4-FFF2-40B4-BE49-F238E27FC236}">
                <a16:creationId xmlns:a16="http://schemas.microsoft.com/office/drawing/2014/main" id="{A93B5286-C1AA-3662-C692-426C6E882837}"/>
              </a:ext>
            </a:extLst>
          </p:cNvPr>
          <p:cNvPicPr>
            <a:picLocks noChangeAspect="1"/>
          </p:cNvPicPr>
          <p:nvPr/>
        </p:nvPicPr>
        <p:blipFill rotWithShape="1">
          <a:blip r:embed="rId2">
            <a:extLst>
              <a:ext uri="{28A0092B-C50C-407E-A947-70E740481C1C}">
                <a14:useLocalDpi xmlns:a14="http://schemas.microsoft.com/office/drawing/2010/main" val="0"/>
              </a:ext>
            </a:extLst>
          </a:blip>
          <a:srcRect l="51977" b="7965"/>
          <a:stretch/>
        </p:blipFill>
        <p:spPr>
          <a:xfrm>
            <a:off x="2336400" y="216000"/>
            <a:ext cx="9457467" cy="6426000"/>
          </a:xfrm>
          <a:prstGeom prst="rect">
            <a:avLst/>
          </a:prstGeom>
        </p:spPr>
      </p:pic>
      <p:sp>
        <p:nvSpPr>
          <p:cNvPr id="4" name="Globo: línea doblada con barra de énfasis 3">
            <a:extLst>
              <a:ext uri="{FF2B5EF4-FFF2-40B4-BE49-F238E27FC236}">
                <a16:creationId xmlns:a16="http://schemas.microsoft.com/office/drawing/2014/main" id="{0A289911-BBAC-CCD7-17D5-1DF5B6175ADD}"/>
              </a:ext>
            </a:extLst>
          </p:cNvPr>
          <p:cNvSpPr/>
          <p:nvPr/>
        </p:nvSpPr>
        <p:spPr>
          <a:xfrm>
            <a:off x="507064" y="2918869"/>
            <a:ext cx="1118795" cy="344244"/>
          </a:xfrm>
          <a:prstGeom prst="accentCallout2">
            <a:avLst>
              <a:gd name="adj1" fmla="val 57664"/>
              <a:gd name="adj2" fmla="val 103632"/>
              <a:gd name="adj3" fmla="val 57663"/>
              <a:gd name="adj4" fmla="val 119449"/>
              <a:gd name="adj5" fmla="val 421640"/>
              <a:gd name="adj6" fmla="val 37214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EEAE1746-8046-70CE-BAF3-CF90D4043EE2}"/>
              </a:ext>
            </a:extLst>
          </p:cNvPr>
          <p:cNvSpPr/>
          <p:nvPr/>
        </p:nvSpPr>
        <p:spPr>
          <a:xfrm>
            <a:off x="9139471" y="1150574"/>
            <a:ext cx="904973" cy="612024"/>
          </a:xfrm>
          <a:prstGeom prst="wedgeEllipseCallout">
            <a:avLst>
              <a:gd name="adj1" fmla="val -144642"/>
              <a:gd name="adj2" fmla="val 763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D10</a:t>
            </a:r>
          </a:p>
        </p:txBody>
      </p:sp>
    </p:spTree>
    <p:extLst>
      <p:ext uri="{BB962C8B-B14F-4D97-AF65-F5344CB8AC3E}">
        <p14:creationId xmlns:p14="http://schemas.microsoft.com/office/powerpoint/2010/main" val="155544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C575D-370B-6387-4E4A-955F56EE106C}"/>
              </a:ext>
            </a:extLst>
          </p:cNvPr>
          <p:cNvSpPr>
            <a:spLocks noGrp="1"/>
          </p:cNvSpPr>
          <p:nvPr>
            <p:ph type="title"/>
          </p:nvPr>
        </p:nvSpPr>
        <p:spPr/>
        <p:txBody>
          <a:bodyPr/>
          <a:lstStyle/>
          <a:p>
            <a:r>
              <a:rPr lang="es-MX" dirty="0"/>
              <a:t>Paso 7</a:t>
            </a:r>
          </a:p>
        </p:txBody>
      </p:sp>
      <p:pic>
        <p:nvPicPr>
          <p:cNvPr id="3" name="Imagen 2" descr="Imagen que contiene Tabla&#10;&#10;Descripción generada automáticamente">
            <a:extLst>
              <a:ext uri="{FF2B5EF4-FFF2-40B4-BE49-F238E27FC236}">
                <a16:creationId xmlns:a16="http://schemas.microsoft.com/office/drawing/2014/main" id="{EED1AD1C-1CB9-5446-EBEE-653F95A8ACED}"/>
              </a:ext>
            </a:extLst>
          </p:cNvPr>
          <p:cNvPicPr>
            <a:picLocks noChangeAspect="1"/>
          </p:cNvPicPr>
          <p:nvPr/>
        </p:nvPicPr>
        <p:blipFill rotWithShape="1">
          <a:blip r:embed="rId2">
            <a:extLst>
              <a:ext uri="{28A0092B-C50C-407E-A947-70E740481C1C}">
                <a14:useLocalDpi xmlns:a14="http://schemas.microsoft.com/office/drawing/2010/main" val="0"/>
              </a:ext>
            </a:extLst>
          </a:blip>
          <a:srcRect l="51977" b="5409"/>
          <a:stretch/>
        </p:blipFill>
        <p:spPr>
          <a:xfrm>
            <a:off x="3627064" y="183676"/>
            <a:ext cx="8260136" cy="6573164"/>
          </a:xfrm>
          <a:prstGeom prst="rect">
            <a:avLst/>
          </a:prstGeom>
        </p:spPr>
      </p:pic>
      <p:sp>
        <p:nvSpPr>
          <p:cNvPr id="4" name="Globo: línea doblada con barra de énfasis 3">
            <a:extLst>
              <a:ext uri="{FF2B5EF4-FFF2-40B4-BE49-F238E27FC236}">
                <a16:creationId xmlns:a16="http://schemas.microsoft.com/office/drawing/2014/main" id="{BDCDE75A-BCA1-B168-7073-009505960B52}"/>
              </a:ext>
            </a:extLst>
          </p:cNvPr>
          <p:cNvSpPr/>
          <p:nvPr/>
        </p:nvSpPr>
        <p:spPr>
          <a:xfrm>
            <a:off x="933364" y="1635052"/>
            <a:ext cx="946137" cy="344244"/>
          </a:xfrm>
          <a:prstGeom prst="accentCallout2">
            <a:avLst>
              <a:gd name="adj1" fmla="val 48601"/>
              <a:gd name="adj2" fmla="val 106961"/>
              <a:gd name="adj3" fmla="val 51339"/>
              <a:gd name="adj4" fmla="val 165109"/>
              <a:gd name="adj5" fmla="val 251762"/>
              <a:gd name="adj6" fmla="val 36354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171851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48B53-832D-FBDF-FF51-AA60406D400E}"/>
              </a:ext>
            </a:extLst>
          </p:cNvPr>
          <p:cNvSpPr>
            <a:spLocks noGrp="1"/>
          </p:cNvSpPr>
          <p:nvPr>
            <p:ph type="title"/>
          </p:nvPr>
        </p:nvSpPr>
        <p:spPr/>
        <p:txBody>
          <a:bodyPr/>
          <a:lstStyle/>
          <a:p>
            <a:r>
              <a:rPr lang="es-MX" dirty="0"/>
              <a:t>Paso 8</a:t>
            </a:r>
          </a:p>
        </p:txBody>
      </p:sp>
      <p:pic>
        <p:nvPicPr>
          <p:cNvPr id="3" name="Imagen 2" descr="Imagen que contiene Diagrama&#10;&#10;Descripción generada automáticamente">
            <a:extLst>
              <a:ext uri="{FF2B5EF4-FFF2-40B4-BE49-F238E27FC236}">
                <a16:creationId xmlns:a16="http://schemas.microsoft.com/office/drawing/2014/main" id="{5334F319-FC85-F188-1BBC-E95D6F847FE0}"/>
              </a:ext>
            </a:extLst>
          </p:cNvPr>
          <p:cNvPicPr>
            <a:picLocks noChangeAspect="1"/>
          </p:cNvPicPr>
          <p:nvPr/>
        </p:nvPicPr>
        <p:blipFill rotWithShape="1">
          <a:blip r:embed="rId2">
            <a:extLst>
              <a:ext uri="{28A0092B-C50C-407E-A947-70E740481C1C}">
                <a14:useLocalDpi xmlns:a14="http://schemas.microsoft.com/office/drawing/2010/main" val="0"/>
              </a:ext>
            </a:extLst>
          </a:blip>
          <a:srcRect l="51977" b="5409"/>
          <a:stretch/>
        </p:blipFill>
        <p:spPr>
          <a:xfrm>
            <a:off x="3628800" y="183600"/>
            <a:ext cx="8260685" cy="6573600"/>
          </a:xfrm>
          <a:prstGeom prst="rect">
            <a:avLst/>
          </a:prstGeom>
        </p:spPr>
      </p:pic>
      <p:sp>
        <p:nvSpPr>
          <p:cNvPr id="4" name="Globo: línea doblada con barra de énfasis 3">
            <a:extLst>
              <a:ext uri="{FF2B5EF4-FFF2-40B4-BE49-F238E27FC236}">
                <a16:creationId xmlns:a16="http://schemas.microsoft.com/office/drawing/2014/main" id="{362C629A-2B20-4EE0-3741-F8FD73987789}"/>
              </a:ext>
            </a:extLst>
          </p:cNvPr>
          <p:cNvSpPr/>
          <p:nvPr/>
        </p:nvSpPr>
        <p:spPr>
          <a:xfrm>
            <a:off x="825725" y="3741111"/>
            <a:ext cx="881591" cy="344244"/>
          </a:xfrm>
          <a:prstGeom prst="accentCallout2">
            <a:avLst>
              <a:gd name="adj1" fmla="val 48601"/>
              <a:gd name="adj2" fmla="val 106961"/>
              <a:gd name="adj3" fmla="val 51339"/>
              <a:gd name="adj4" fmla="val 165109"/>
              <a:gd name="adj5" fmla="val -371210"/>
              <a:gd name="adj6" fmla="val 38242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140923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6A3101-C112-6D83-4E56-0FEE56E71678}"/>
              </a:ext>
            </a:extLst>
          </p:cNvPr>
          <p:cNvSpPr>
            <a:spLocks noGrp="1"/>
          </p:cNvSpPr>
          <p:nvPr>
            <p:ph type="title"/>
          </p:nvPr>
        </p:nvSpPr>
        <p:spPr/>
        <p:txBody>
          <a:bodyPr/>
          <a:lstStyle/>
          <a:p>
            <a:r>
              <a:rPr lang="es-MX" dirty="0"/>
              <a:t>Paso 9</a:t>
            </a:r>
          </a:p>
        </p:txBody>
      </p:sp>
      <p:pic>
        <p:nvPicPr>
          <p:cNvPr id="3" name="Imagen 2" descr="Imagen que contiene Diagrama&#10;&#10;Descripción generada automáticamente">
            <a:extLst>
              <a:ext uri="{FF2B5EF4-FFF2-40B4-BE49-F238E27FC236}">
                <a16:creationId xmlns:a16="http://schemas.microsoft.com/office/drawing/2014/main" id="{BC2A153D-F466-ADA6-8A33-52B64427A1B7}"/>
              </a:ext>
            </a:extLst>
          </p:cNvPr>
          <p:cNvPicPr>
            <a:picLocks noChangeAspect="1"/>
          </p:cNvPicPr>
          <p:nvPr/>
        </p:nvPicPr>
        <p:blipFill rotWithShape="1">
          <a:blip r:embed="rId2">
            <a:extLst>
              <a:ext uri="{28A0092B-C50C-407E-A947-70E740481C1C}">
                <a14:useLocalDpi xmlns:a14="http://schemas.microsoft.com/office/drawing/2010/main" val="0"/>
              </a:ext>
            </a:extLst>
          </a:blip>
          <a:srcRect l="51977" b="5409"/>
          <a:stretch/>
        </p:blipFill>
        <p:spPr>
          <a:xfrm>
            <a:off x="3628800" y="183600"/>
            <a:ext cx="8260687" cy="6573600"/>
          </a:xfrm>
          <a:prstGeom prst="rect">
            <a:avLst/>
          </a:prstGeom>
        </p:spPr>
      </p:pic>
      <p:sp>
        <p:nvSpPr>
          <p:cNvPr id="4" name="Globo: línea doblada con barra de énfasis 3">
            <a:extLst>
              <a:ext uri="{FF2B5EF4-FFF2-40B4-BE49-F238E27FC236}">
                <a16:creationId xmlns:a16="http://schemas.microsoft.com/office/drawing/2014/main" id="{2CA4598F-8296-C9F9-6BDA-60144B5BE610}"/>
              </a:ext>
            </a:extLst>
          </p:cNvPr>
          <p:cNvSpPr/>
          <p:nvPr/>
        </p:nvSpPr>
        <p:spPr>
          <a:xfrm>
            <a:off x="622977" y="4650187"/>
            <a:ext cx="1118795" cy="344244"/>
          </a:xfrm>
          <a:prstGeom prst="accentCallout2">
            <a:avLst>
              <a:gd name="adj1" fmla="val 48601"/>
              <a:gd name="adj2" fmla="val 106961"/>
              <a:gd name="adj3" fmla="val 51339"/>
              <a:gd name="adj4" fmla="val 165109"/>
              <a:gd name="adj5" fmla="val -105488"/>
              <a:gd name="adj6" fmla="val 3021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4D0EADD3-C5EF-FAC7-9DF2-15A313EE4969}"/>
              </a:ext>
            </a:extLst>
          </p:cNvPr>
          <p:cNvSpPr/>
          <p:nvPr/>
        </p:nvSpPr>
        <p:spPr>
          <a:xfrm>
            <a:off x="8545583" y="1018599"/>
            <a:ext cx="904973" cy="612024"/>
          </a:xfrm>
          <a:prstGeom prst="wedgeEllipseCallout">
            <a:avLst>
              <a:gd name="adj1" fmla="val -135267"/>
              <a:gd name="adj2" fmla="val 2385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A0</a:t>
            </a:r>
          </a:p>
        </p:txBody>
      </p:sp>
    </p:spTree>
    <p:extLst>
      <p:ext uri="{BB962C8B-B14F-4D97-AF65-F5344CB8AC3E}">
        <p14:creationId xmlns:p14="http://schemas.microsoft.com/office/powerpoint/2010/main" val="16702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D13A7-3DEC-9C53-BCD7-5AA342599FD1}"/>
              </a:ext>
            </a:extLst>
          </p:cNvPr>
          <p:cNvSpPr>
            <a:spLocks noGrp="1"/>
          </p:cNvSpPr>
          <p:nvPr>
            <p:ph type="title"/>
          </p:nvPr>
        </p:nvSpPr>
        <p:spPr/>
        <p:txBody>
          <a:bodyPr/>
          <a:lstStyle/>
          <a:p>
            <a:r>
              <a:rPr lang="es-MX" dirty="0"/>
              <a:t>Contenido </a:t>
            </a:r>
          </a:p>
        </p:txBody>
      </p:sp>
      <p:sp>
        <p:nvSpPr>
          <p:cNvPr id="3" name="Marcador de contenido 2">
            <a:extLst>
              <a:ext uri="{FF2B5EF4-FFF2-40B4-BE49-F238E27FC236}">
                <a16:creationId xmlns:a16="http://schemas.microsoft.com/office/drawing/2014/main" id="{43DCA2D2-F867-8288-8F40-1352CBE5B80F}"/>
              </a:ext>
            </a:extLst>
          </p:cNvPr>
          <p:cNvSpPr>
            <a:spLocks noGrp="1"/>
          </p:cNvSpPr>
          <p:nvPr>
            <p:ph idx="1"/>
          </p:nvPr>
        </p:nvSpPr>
        <p:spPr/>
        <p:txBody>
          <a:bodyPr>
            <a:normAutofit/>
          </a:bodyPr>
          <a:lstStyle/>
          <a:p>
            <a:pPr marL="457200" indent="-457200">
              <a:buFont typeface="+mj-lt"/>
              <a:buAutoNum type="arabicPeriod"/>
            </a:pPr>
            <a:r>
              <a:rPr lang="es-MX" sz="2800" dirty="0"/>
              <a:t>Aprendizaje</a:t>
            </a:r>
          </a:p>
          <a:p>
            <a:pPr marL="457200" indent="-457200">
              <a:buFont typeface="+mj-lt"/>
              <a:buAutoNum type="arabicPeriod"/>
            </a:pPr>
            <a:r>
              <a:rPr lang="es-MX" sz="2800" dirty="0"/>
              <a:t>Objetivo</a:t>
            </a:r>
          </a:p>
          <a:p>
            <a:pPr marL="457200" indent="-457200">
              <a:buFont typeface="+mj-lt"/>
              <a:buAutoNum type="arabicPeriod"/>
            </a:pPr>
            <a:r>
              <a:rPr lang="es-MX" sz="2800" dirty="0"/>
              <a:t>Forma de trabajo</a:t>
            </a:r>
          </a:p>
          <a:p>
            <a:pPr marL="457200" indent="-457200">
              <a:buFont typeface="+mj-lt"/>
              <a:buAutoNum type="arabicPeriod"/>
            </a:pPr>
            <a:r>
              <a:rPr lang="es-MX" sz="2800" dirty="0"/>
              <a:t>Introducción </a:t>
            </a:r>
          </a:p>
          <a:p>
            <a:pPr marL="457200" indent="-457200">
              <a:buFont typeface="+mj-lt"/>
              <a:buAutoNum type="arabicPeriod"/>
            </a:pPr>
            <a:r>
              <a:rPr lang="es-MX" sz="2800" dirty="0"/>
              <a:t>Componentes necesarios</a:t>
            </a:r>
          </a:p>
          <a:p>
            <a:pPr marL="457200" indent="-457200">
              <a:buFont typeface="+mj-lt"/>
              <a:buAutoNum type="arabicPeriod"/>
            </a:pPr>
            <a:r>
              <a:rPr lang="es-MX" sz="2800" dirty="0"/>
              <a:t>Construcción</a:t>
            </a:r>
          </a:p>
          <a:p>
            <a:pPr marL="457200" indent="-457200">
              <a:buFont typeface="+mj-lt"/>
              <a:buAutoNum type="arabicPeriod"/>
            </a:pPr>
            <a:r>
              <a:rPr lang="es-MX" sz="2800" dirty="0"/>
              <a:t>Conexiones</a:t>
            </a:r>
          </a:p>
          <a:p>
            <a:pPr marL="457200" indent="-457200">
              <a:buFont typeface="+mj-lt"/>
              <a:buAutoNum type="arabicPeriod"/>
            </a:pPr>
            <a:r>
              <a:rPr lang="es-MX" sz="2800" dirty="0"/>
              <a:t>Programación</a:t>
            </a:r>
          </a:p>
          <a:p>
            <a:pPr marL="457200" indent="-457200">
              <a:buFont typeface="+mj-lt"/>
              <a:buAutoNum type="arabicPeriod"/>
            </a:pPr>
            <a:r>
              <a:rPr lang="es-MX" sz="2800" dirty="0"/>
              <a:t>Retos </a:t>
            </a:r>
          </a:p>
          <a:p>
            <a:endParaRPr lang="es-MX" sz="2800" dirty="0"/>
          </a:p>
        </p:txBody>
      </p:sp>
    </p:spTree>
    <p:extLst>
      <p:ext uri="{BB962C8B-B14F-4D97-AF65-F5344CB8AC3E}">
        <p14:creationId xmlns:p14="http://schemas.microsoft.com/office/powerpoint/2010/main" val="3972414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E8AF8-4876-547E-7F7C-07C46D033CA4}"/>
              </a:ext>
            </a:extLst>
          </p:cNvPr>
          <p:cNvSpPr>
            <a:spLocks noGrp="1"/>
          </p:cNvSpPr>
          <p:nvPr>
            <p:ph type="title"/>
          </p:nvPr>
        </p:nvSpPr>
        <p:spPr/>
        <p:txBody>
          <a:bodyPr/>
          <a:lstStyle/>
          <a:p>
            <a:r>
              <a:rPr lang="es-MX" dirty="0"/>
              <a:t>Programación </a:t>
            </a:r>
          </a:p>
        </p:txBody>
      </p:sp>
      <p:sp>
        <p:nvSpPr>
          <p:cNvPr id="3" name="Marcador de contenido 2">
            <a:extLst>
              <a:ext uri="{FF2B5EF4-FFF2-40B4-BE49-F238E27FC236}">
                <a16:creationId xmlns:a16="http://schemas.microsoft.com/office/drawing/2014/main" id="{E0CE1132-F799-769D-92FE-B576F59FC032}"/>
              </a:ext>
            </a:extLst>
          </p:cNvPr>
          <p:cNvSpPr>
            <a:spLocks noGrp="1"/>
          </p:cNvSpPr>
          <p:nvPr>
            <p:ph idx="1"/>
          </p:nvPr>
        </p:nvSpPr>
        <p:spPr/>
        <p:txBody>
          <a:bodyPr/>
          <a:lstStyle/>
          <a:p>
            <a:pPr marL="457200" indent="-457200">
              <a:buFont typeface="+mj-lt"/>
              <a:buAutoNum type="arabicPeriod"/>
            </a:pPr>
            <a:r>
              <a:rPr lang="es-MX" sz="2400" dirty="0"/>
              <a:t>Dar doble clic en el icono del escritorio que dice S4A, para abrir el programa. </a:t>
            </a:r>
          </a:p>
          <a:p>
            <a:endParaRPr lang="es-MX" dirty="0"/>
          </a:p>
        </p:txBody>
      </p:sp>
      <p:pic>
        <p:nvPicPr>
          <p:cNvPr id="4" name="Imagen 3" descr="Icono&#10;&#10;Descripción generada automáticamente">
            <a:extLst>
              <a:ext uri="{FF2B5EF4-FFF2-40B4-BE49-F238E27FC236}">
                <a16:creationId xmlns:a16="http://schemas.microsoft.com/office/drawing/2014/main" id="{510C5DDD-10B1-9B53-A533-3CC63F330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599" y="2008668"/>
            <a:ext cx="1786801" cy="1786801"/>
          </a:xfrm>
          <a:prstGeom prst="rect">
            <a:avLst/>
          </a:prstGeom>
        </p:spPr>
      </p:pic>
    </p:spTree>
    <p:extLst>
      <p:ext uri="{BB962C8B-B14F-4D97-AF65-F5344CB8AC3E}">
        <p14:creationId xmlns:p14="http://schemas.microsoft.com/office/powerpoint/2010/main" val="4144937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0CE1132-F799-769D-92FE-B576F59FC032}"/>
              </a:ext>
            </a:extLst>
          </p:cNvPr>
          <p:cNvSpPr>
            <a:spLocks noGrp="1"/>
          </p:cNvSpPr>
          <p:nvPr>
            <p:ph idx="1"/>
          </p:nvPr>
        </p:nvSpPr>
        <p:spPr/>
        <p:txBody>
          <a:bodyPr/>
          <a:lstStyle/>
          <a:p>
            <a:pPr marL="457200" indent="-457200">
              <a:buFont typeface="+mj-lt"/>
              <a:buAutoNum type="arabicPeriod" startAt="2"/>
            </a:pPr>
            <a:r>
              <a:rPr lang="es-MX" sz="2400" dirty="0"/>
              <a:t>Crear una variable </a:t>
            </a:r>
            <a:r>
              <a:rPr lang="es-MX" dirty="0"/>
              <a:t>llamada “luz”.</a:t>
            </a:r>
            <a:endParaRPr lang="es-MX" sz="2400" dirty="0"/>
          </a:p>
          <a:p>
            <a:endParaRPr lang="es-MX" dirty="0"/>
          </a:p>
        </p:txBody>
      </p:sp>
      <p:pic>
        <p:nvPicPr>
          <p:cNvPr id="4" name="Imagen 3">
            <a:extLst>
              <a:ext uri="{FF2B5EF4-FFF2-40B4-BE49-F238E27FC236}">
                <a16:creationId xmlns:a16="http://schemas.microsoft.com/office/drawing/2014/main" id="{EB038F83-2565-3B42-C74E-EE53A87B25EA}"/>
              </a:ext>
            </a:extLst>
          </p:cNvPr>
          <p:cNvPicPr>
            <a:picLocks noChangeAspect="1"/>
          </p:cNvPicPr>
          <p:nvPr/>
        </p:nvPicPr>
        <p:blipFill rotWithShape="1">
          <a:blip r:embed="rId2"/>
          <a:srcRect l="38660" t="40000" r="39085" b="41961"/>
          <a:stretch/>
        </p:blipFill>
        <p:spPr>
          <a:xfrm>
            <a:off x="4004385" y="2369372"/>
            <a:ext cx="4183230" cy="2119256"/>
          </a:xfrm>
          <a:prstGeom prst="rect">
            <a:avLst/>
          </a:prstGeom>
        </p:spPr>
      </p:pic>
    </p:spTree>
    <p:extLst>
      <p:ext uri="{BB962C8B-B14F-4D97-AF65-F5344CB8AC3E}">
        <p14:creationId xmlns:p14="http://schemas.microsoft.com/office/powerpoint/2010/main" val="2879136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a:xfrm>
            <a:off x="539999" y="989704"/>
            <a:ext cx="5097007" cy="5328295"/>
          </a:xfrm>
        </p:spPr>
        <p:txBody>
          <a:bodyPr/>
          <a:lstStyle/>
          <a:p>
            <a:pPr marL="457200" indent="-457200">
              <a:buFont typeface="+mj-lt"/>
              <a:buAutoNum type="arabicPeriod" startAt="3"/>
            </a:pPr>
            <a:r>
              <a:rPr lang="es-MX" sz="2400" dirty="0"/>
              <a:t>Arrastrar y acomodar los bloques como se muestra en la imagen, que se encuentran en la sección de control, movimiento, variables y operadores y seleccionar los números correspondientes. </a:t>
            </a:r>
          </a:p>
          <a:p>
            <a:endParaRPr lang="es-MX" dirty="0"/>
          </a:p>
        </p:txBody>
      </p:sp>
      <p:pic>
        <p:nvPicPr>
          <p:cNvPr id="5" name="Imagen 4">
            <a:extLst>
              <a:ext uri="{FF2B5EF4-FFF2-40B4-BE49-F238E27FC236}">
                <a16:creationId xmlns:a16="http://schemas.microsoft.com/office/drawing/2014/main" id="{56CA3D97-DFB3-CCDC-2BEE-A9F8A2B698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60912" y="1262191"/>
            <a:ext cx="5391089" cy="4333617"/>
          </a:xfrm>
          <a:prstGeom prst="rect">
            <a:avLst/>
          </a:prstGeom>
          <a:noFill/>
          <a:ln>
            <a:noFill/>
          </a:ln>
        </p:spPr>
      </p:pic>
    </p:spTree>
    <p:extLst>
      <p:ext uri="{BB962C8B-B14F-4D97-AF65-F5344CB8AC3E}">
        <p14:creationId xmlns:p14="http://schemas.microsoft.com/office/powerpoint/2010/main" val="96450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p:txBody>
          <a:bodyPr/>
          <a:lstStyle/>
          <a:p>
            <a:pPr marL="457200" indent="-457200">
              <a:buFont typeface="+mj-lt"/>
              <a:buAutoNum type="arabicPeriod" startAt="4"/>
            </a:pPr>
            <a:r>
              <a:rPr lang="es-MX" sz="2400" dirty="0"/>
              <a:t>Conectar cable USB al Arduino y a la computadora.</a:t>
            </a:r>
          </a:p>
          <a:p>
            <a:endParaRPr lang="es-MX" dirty="0"/>
          </a:p>
        </p:txBody>
      </p:sp>
      <p:grpSp>
        <p:nvGrpSpPr>
          <p:cNvPr id="5" name="Grupo 4">
            <a:extLst>
              <a:ext uri="{FF2B5EF4-FFF2-40B4-BE49-F238E27FC236}">
                <a16:creationId xmlns:a16="http://schemas.microsoft.com/office/drawing/2014/main" id="{B5EC3410-73D9-555E-2DA7-0579FB660FE3}"/>
              </a:ext>
            </a:extLst>
          </p:cNvPr>
          <p:cNvGrpSpPr/>
          <p:nvPr/>
        </p:nvGrpSpPr>
        <p:grpSpPr>
          <a:xfrm>
            <a:off x="756298" y="2044615"/>
            <a:ext cx="10980154" cy="2768770"/>
            <a:chOff x="870708" y="2619380"/>
            <a:chExt cx="10980154" cy="2768770"/>
          </a:xfrm>
        </p:grpSpPr>
        <p:pic>
          <p:nvPicPr>
            <p:cNvPr id="6" name="Imagen 5">
              <a:extLst>
                <a:ext uri="{FF2B5EF4-FFF2-40B4-BE49-F238E27FC236}">
                  <a16:creationId xmlns:a16="http://schemas.microsoft.com/office/drawing/2014/main" id="{562ECC6B-CAE6-89FC-E37B-270B5C4881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708" y="2619380"/>
              <a:ext cx="2340000" cy="2340000"/>
            </a:xfrm>
            <a:prstGeom prst="rect">
              <a:avLst/>
            </a:prstGeom>
          </p:spPr>
        </p:pic>
        <p:pic>
          <p:nvPicPr>
            <p:cNvPr id="7" name="Imagen 6">
              <a:extLst>
                <a:ext uri="{FF2B5EF4-FFF2-40B4-BE49-F238E27FC236}">
                  <a16:creationId xmlns:a16="http://schemas.microsoft.com/office/drawing/2014/main" id="{188A6887-5A07-FA81-7988-5EB3064570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15731" y="3092187"/>
              <a:ext cx="1804500" cy="1394386"/>
            </a:xfrm>
            <a:prstGeom prst="rect">
              <a:avLst/>
            </a:prstGeom>
          </p:spPr>
        </p:pic>
        <p:pic>
          <p:nvPicPr>
            <p:cNvPr id="8" name="Imagen 7" descr="Teclado de computadora&#10;&#10;Descripción generada automáticamente">
              <a:extLst>
                <a:ext uri="{FF2B5EF4-FFF2-40B4-BE49-F238E27FC236}">
                  <a16:creationId xmlns:a16="http://schemas.microsoft.com/office/drawing/2014/main" id="{1F458DA8-CFA5-82D9-53C6-A0072BAC0B08}"/>
                </a:ext>
              </a:extLst>
            </p:cNvPr>
            <p:cNvPicPr>
              <a:picLocks noChangeAspect="1"/>
            </p:cNvPicPr>
            <p:nvPr/>
          </p:nvPicPr>
          <p:blipFill rotWithShape="1">
            <a:blip r:embed="rId4">
              <a:extLst>
                <a:ext uri="{28A0092B-C50C-407E-A947-70E740481C1C}">
                  <a14:useLocalDpi xmlns:a14="http://schemas.microsoft.com/office/drawing/2010/main" val="0"/>
                </a:ext>
              </a:extLst>
            </a:blip>
            <a:srcRect b="24896"/>
            <a:stretch/>
          </p:blipFill>
          <p:spPr>
            <a:xfrm>
              <a:off x="7297873" y="2823520"/>
              <a:ext cx="4552989" cy="2564630"/>
            </a:xfrm>
            <a:prstGeom prst="rect">
              <a:avLst/>
            </a:prstGeom>
            <a:ln>
              <a:noFill/>
            </a:ln>
            <a:effectLst>
              <a:outerShdw blurRad="190500" algn="tl" rotWithShape="0">
                <a:srgbClr val="000000">
                  <a:alpha val="70000"/>
                </a:srgbClr>
              </a:outerShdw>
            </a:effectLst>
          </p:spPr>
        </p:pic>
        <p:cxnSp>
          <p:nvCxnSpPr>
            <p:cNvPr id="9" name="Conector recto de flecha 8">
              <a:extLst>
                <a:ext uri="{FF2B5EF4-FFF2-40B4-BE49-F238E27FC236}">
                  <a16:creationId xmlns:a16="http://schemas.microsoft.com/office/drawing/2014/main" id="{427FC122-74B2-5260-F63E-9724A4D98842}"/>
                </a:ext>
              </a:extLst>
            </p:cNvPr>
            <p:cNvCxnSpPr>
              <a:cxnSpLocks/>
            </p:cNvCxnSpPr>
            <p:nvPr/>
          </p:nvCxnSpPr>
          <p:spPr>
            <a:xfrm>
              <a:off x="6349052" y="4105835"/>
              <a:ext cx="720000" cy="0"/>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cxnSp>
          <p:nvCxnSpPr>
            <p:cNvPr id="10" name="Conector recto de flecha 9">
              <a:extLst>
                <a:ext uri="{FF2B5EF4-FFF2-40B4-BE49-F238E27FC236}">
                  <a16:creationId xmlns:a16="http://schemas.microsoft.com/office/drawing/2014/main" id="{907CCD8C-97DA-292B-33BD-9529A4CCC3B4}"/>
                </a:ext>
              </a:extLst>
            </p:cNvPr>
            <p:cNvCxnSpPr>
              <a:cxnSpLocks/>
            </p:cNvCxnSpPr>
            <p:nvPr/>
          </p:nvCxnSpPr>
          <p:spPr>
            <a:xfrm flipH="1">
              <a:off x="3404343" y="4105835"/>
              <a:ext cx="720000" cy="0"/>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sp>
          <p:nvSpPr>
            <p:cNvPr id="11" name="Elipse 10">
              <a:extLst>
                <a:ext uri="{FF2B5EF4-FFF2-40B4-BE49-F238E27FC236}">
                  <a16:creationId xmlns:a16="http://schemas.microsoft.com/office/drawing/2014/main" id="{BE3F8BB9-CC65-FE46-21D0-E20BE2A743FD}"/>
                </a:ext>
              </a:extLst>
            </p:cNvPr>
            <p:cNvSpPr/>
            <p:nvPr/>
          </p:nvSpPr>
          <p:spPr>
            <a:xfrm>
              <a:off x="8939605" y="3911758"/>
              <a:ext cx="1080000" cy="10800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502058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p:txBody>
          <a:bodyPr/>
          <a:lstStyle/>
          <a:p>
            <a:pPr marL="457200" indent="-457200">
              <a:buFont typeface="+mj-lt"/>
              <a:buAutoNum type="arabicPeriod" startAt="5"/>
            </a:pPr>
            <a:r>
              <a:rPr lang="es-MX" sz="2400" dirty="0"/>
              <a:t>Dar clic en la bandera verde para correr el programa en la tarjeta.</a:t>
            </a:r>
          </a:p>
          <a:p>
            <a:pPr marL="0" indent="0">
              <a:buNone/>
            </a:pPr>
            <a:r>
              <a:rPr lang="es-MX" sz="2400" i="1" dirty="0"/>
              <a:t>Se iluminará el contorno del programa indicando que se llevó a cabo correctamente.</a:t>
            </a:r>
          </a:p>
          <a:p>
            <a:endParaRPr lang="es-MX" dirty="0"/>
          </a:p>
        </p:txBody>
      </p:sp>
      <p:pic>
        <p:nvPicPr>
          <p:cNvPr id="12" name="Imagen 11">
            <a:extLst>
              <a:ext uri="{FF2B5EF4-FFF2-40B4-BE49-F238E27FC236}">
                <a16:creationId xmlns:a16="http://schemas.microsoft.com/office/drawing/2014/main" id="{13ADEF0D-3D5E-0301-DD4A-CC004F7B6CCB}"/>
              </a:ext>
            </a:extLst>
          </p:cNvPr>
          <p:cNvPicPr>
            <a:picLocks noChangeAspect="1"/>
          </p:cNvPicPr>
          <p:nvPr/>
        </p:nvPicPr>
        <p:blipFill rotWithShape="1">
          <a:blip r:embed="rId2"/>
          <a:srcRect l="67116" t="6078" b="58039"/>
          <a:stretch/>
        </p:blipFill>
        <p:spPr>
          <a:xfrm>
            <a:off x="3545549" y="2614108"/>
            <a:ext cx="4562307" cy="3111437"/>
          </a:xfrm>
          <a:prstGeom prst="rect">
            <a:avLst/>
          </a:prstGeom>
          <a:ln>
            <a:noFill/>
          </a:ln>
          <a:effectLst>
            <a:outerShdw blurRad="190500" algn="tl" rotWithShape="0">
              <a:srgbClr val="000000">
                <a:alpha val="70000"/>
              </a:srgbClr>
            </a:outerShdw>
          </a:effectLst>
        </p:spPr>
      </p:pic>
      <p:sp>
        <p:nvSpPr>
          <p:cNvPr id="13" name="Bocadillo: ovalado 12">
            <a:extLst>
              <a:ext uri="{FF2B5EF4-FFF2-40B4-BE49-F238E27FC236}">
                <a16:creationId xmlns:a16="http://schemas.microsoft.com/office/drawing/2014/main" id="{44FFE800-8435-F19A-746C-BC9286E604C7}"/>
              </a:ext>
            </a:extLst>
          </p:cNvPr>
          <p:cNvSpPr/>
          <p:nvPr/>
        </p:nvSpPr>
        <p:spPr>
          <a:xfrm>
            <a:off x="8621284" y="4946334"/>
            <a:ext cx="914400" cy="612648"/>
          </a:xfrm>
          <a:prstGeom prst="wedgeEllipseCallout">
            <a:avLst>
              <a:gd name="adj1" fmla="val -167894"/>
              <a:gd name="adj2" fmla="val -379992"/>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CLIC</a:t>
            </a:r>
          </a:p>
        </p:txBody>
      </p:sp>
    </p:spTree>
    <p:extLst>
      <p:ext uri="{BB962C8B-B14F-4D97-AF65-F5344CB8AC3E}">
        <p14:creationId xmlns:p14="http://schemas.microsoft.com/office/powerpoint/2010/main" val="56002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AF2EB-5616-FB7F-A5EE-A531622F7BE9}"/>
              </a:ext>
            </a:extLst>
          </p:cNvPr>
          <p:cNvSpPr>
            <a:spLocks noGrp="1"/>
          </p:cNvSpPr>
          <p:nvPr>
            <p:ph type="title"/>
          </p:nvPr>
        </p:nvSpPr>
        <p:spPr/>
        <p:txBody>
          <a:bodyPr/>
          <a:lstStyle/>
          <a:p>
            <a:r>
              <a:rPr lang="es-MX" dirty="0"/>
              <a:t>Retos </a:t>
            </a:r>
          </a:p>
        </p:txBody>
      </p:sp>
      <p:sp>
        <p:nvSpPr>
          <p:cNvPr id="3" name="Marcador de contenido 2">
            <a:extLst>
              <a:ext uri="{FF2B5EF4-FFF2-40B4-BE49-F238E27FC236}">
                <a16:creationId xmlns:a16="http://schemas.microsoft.com/office/drawing/2014/main" id="{F64C66E0-B283-075B-9C30-7AFCCDA221E5}"/>
              </a:ext>
            </a:extLst>
          </p:cNvPr>
          <p:cNvSpPr>
            <a:spLocks noGrp="1"/>
          </p:cNvSpPr>
          <p:nvPr>
            <p:ph idx="1"/>
          </p:nvPr>
        </p:nvSpPr>
        <p:spPr/>
        <p:txBody>
          <a:bodyPr/>
          <a:lstStyle/>
          <a:p>
            <a:pPr marL="0" indent="0">
              <a:buNone/>
            </a:pPr>
            <a:r>
              <a:rPr lang="es-MX" dirty="0"/>
              <a:t>Una vez terminado el proyecto proponer los siguientes retos:</a:t>
            </a:r>
          </a:p>
          <a:p>
            <a:pPr lvl="0"/>
            <a:r>
              <a:rPr lang="es-MX" dirty="0"/>
              <a:t>Modificar la sensibilidad del sensor de luz.</a:t>
            </a:r>
          </a:p>
          <a:p>
            <a:pPr lvl="0"/>
            <a:r>
              <a:rPr lang="es-MX" dirty="0"/>
              <a:t>Hacer que al momento de cubrir el sensor de luz se apague el foquito LED.</a:t>
            </a:r>
          </a:p>
          <a:p>
            <a:endParaRPr lang="es-MX" dirty="0"/>
          </a:p>
        </p:txBody>
      </p:sp>
    </p:spTree>
    <p:extLst>
      <p:ext uri="{BB962C8B-B14F-4D97-AF65-F5344CB8AC3E}">
        <p14:creationId xmlns:p14="http://schemas.microsoft.com/office/powerpoint/2010/main" val="174512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3000" b="-13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5CBFF-70D1-9194-F4DD-A0603205FF3D}"/>
              </a:ext>
            </a:extLst>
          </p:cNvPr>
          <p:cNvSpPr>
            <a:spLocks noGrp="1"/>
          </p:cNvSpPr>
          <p:nvPr>
            <p:ph type="title"/>
          </p:nvPr>
        </p:nvSpPr>
        <p:spPr/>
        <p:txBody>
          <a:bodyPr/>
          <a:lstStyle/>
          <a:p>
            <a:r>
              <a:rPr lang="es-MX" dirty="0"/>
              <a:t>Aprendizaje </a:t>
            </a:r>
          </a:p>
        </p:txBody>
      </p:sp>
      <p:sp>
        <p:nvSpPr>
          <p:cNvPr id="3" name="Marcador de contenido 2">
            <a:extLst>
              <a:ext uri="{FF2B5EF4-FFF2-40B4-BE49-F238E27FC236}">
                <a16:creationId xmlns:a16="http://schemas.microsoft.com/office/drawing/2014/main" id="{264FB597-8ACA-2400-569F-76C59C42C207}"/>
              </a:ext>
            </a:extLst>
          </p:cNvPr>
          <p:cNvSpPr>
            <a:spLocks noGrp="1"/>
          </p:cNvSpPr>
          <p:nvPr>
            <p:ph idx="1"/>
          </p:nvPr>
        </p:nvSpPr>
        <p:spPr/>
        <p:txBody>
          <a:bodyPr/>
          <a:lstStyle/>
          <a:p>
            <a:r>
              <a:rPr lang="es-MX" dirty="0"/>
              <a:t>Desarrollar habilidades de trabajo en equipo y comunicación.</a:t>
            </a:r>
          </a:p>
          <a:p>
            <a:r>
              <a:rPr lang="es-MX" dirty="0"/>
              <a:t>Identificar y conectar de manera adecuada los componentes que forman parte del circuito.</a:t>
            </a:r>
          </a:p>
          <a:p>
            <a:r>
              <a:rPr lang="es-MX" dirty="0"/>
              <a:t>Comprender el funcionamiento básico de cada uno de los componentes y su papel dentro del circuito.</a:t>
            </a:r>
          </a:p>
          <a:p>
            <a:r>
              <a:rPr lang="es-MX" dirty="0"/>
              <a:t>Comprender la lógica de programación de cada uno de los bloques y construir un conjunto de instrucciones para completar el programa que se cargará en la tarjeta Arduino.</a:t>
            </a:r>
          </a:p>
          <a:p>
            <a:pPr algn="just"/>
            <a:r>
              <a:rPr lang="es-MX" sz="2400" dirty="0">
                <a:effectLst/>
                <a:ea typeface="Calibri" panose="020F0502020204030204" pitchFamily="34" charset="0"/>
                <a:cs typeface="Times New Roman" panose="02020603050405020304" pitchFamily="18" charset="0"/>
              </a:rPr>
              <a:t>Analizar la lógica del funcionamiento de los alumbrados públicos automáticos y su aplicación.</a:t>
            </a:r>
            <a:endParaRPr lang="es-MX" sz="2400" dirty="0"/>
          </a:p>
          <a:p>
            <a:endParaRPr lang="es-MX" dirty="0"/>
          </a:p>
        </p:txBody>
      </p:sp>
    </p:spTree>
    <p:extLst>
      <p:ext uri="{BB962C8B-B14F-4D97-AF65-F5344CB8AC3E}">
        <p14:creationId xmlns:p14="http://schemas.microsoft.com/office/powerpoint/2010/main" val="240702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E66BB-7836-16C5-483E-FA49CED964D4}"/>
              </a:ext>
            </a:extLst>
          </p:cNvPr>
          <p:cNvSpPr>
            <a:spLocks noGrp="1"/>
          </p:cNvSpPr>
          <p:nvPr>
            <p:ph type="title"/>
          </p:nvPr>
        </p:nvSpPr>
        <p:spPr/>
        <p:txBody>
          <a:bodyPr/>
          <a:lstStyle/>
          <a:p>
            <a:r>
              <a:rPr lang="es-MX" dirty="0"/>
              <a:t>Objetivo </a:t>
            </a:r>
          </a:p>
        </p:txBody>
      </p:sp>
      <p:sp>
        <p:nvSpPr>
          <p:cNvPr id="3" name="Marcador de contenido 2">
            <a:extLst>
              <a:ext uri="{FF2B5EF4-FFF2-40B4-BE49-F238E27FC236}">
                <a16:creationId xmlns:a16="http://schemas.microsoft.com/office/drawing/2014/main" id="{223C7282-4C47-1153-4329-BE434122430B}"/>
              </a:ext>
            </a:extLst>
          </p:cNvPr>
          <p:cNvSpPr>
            <a:spLocks noGrp="1"/>
          </p:cNvSpPr>
          <p:nvPr>
            <p:ph idx="1"/>
          </p:nvPr>
        </p:nvSpPr>
        <p:spPr>
          <a:xfrm>
            <a:off x="540001" y="1536895"/>
            <a:ext cx="4083300" cy="4781104"/>
          </a:xfrm>
        </p:spPr>
        <p:txBody>
          <a:bodyPr/>
          <a:lstStyle/>
          <a:p>
            <a:r>
              <a:rPr lang="es-MX" sz="2400" dirty="0">
                <a:effectLst/>
                <a:ea typeface="Calibri" panose="020F0502020204030204" pitchFamily="34" charset="0"/>
                <a:cs typeface="Times New Roman" panose="02020603050405020304" pitchFamily="18" charset="0"/>
              </a:rPr>
              <a:t>Simular el funcionamiento del alumbrado público automático, de tal manera que al momento de disminuir la intensidad de luz que se refleja en el sensor de luz, se enciende un LED automáticamente.</a:t>
            </a:r>
          </a:p>
        </p:txBody>
      </p:sp>
      <p:grpSp>
        <p:nvGrpSpPr>
          <p:cNvPr id="15" name="Grupo 14">
            <a:extLst>
              <a:ext uri="{FF2B5EF4-FFF2-40B4-BE49-F238E27FC236}">
                <a16:creationId xmlns:a16="http://schemas.microsoft.com/office/drawing/2014/main" id="{8A555E38-D77F-5F7B-05F7-CD942A0BD3A6}"/>
              </a:ext>
            </a:extLst>
          </p:cNvPr>
          <p:cNvGrpSpPr/>
          <p:nvPr/>
        </p:nvGrpSpPr>
        <p:grpSpPr>
          <a:xfrm>
            <a:off x="6434611" y="952353"/>
            <a:ext cx="3884022" cy="2307771"/>
            <a:chOff x="6171035" y="1089839"/>
            <a:chExt cx="5101870" cy="2770869"/>
          </a:xfrm>
        </p:grpSpPr>
        <p:grpSp>
          <p:nvGrpSpPr>
            <p:cNvPr id="16" name="Grupo 15">
              <a:extLst>
                <a:ext uri="{FF2B5EF4-FFF2-40B4-BE49-F238E27FC236}">
                  <a16:creationId xmlns:a16="http://schemas.microsoft.com/office/drawing/2014/main" id="{A2E1539A-6D50-869C-69FC-5FB0016B8CC1}"/>
                </a:ext>
              </a:extLst>
            </p:cNvPr>
            <p:cNvGrpSpPr/>
            <p:nvPr/>
          </p:nvGrpSpPr>
          <p:grpSpPr>
            <a:xfrm>
              <a:off x="6171035" y="1089839"/>
              <a:ext cx="5101870" cy="2770869"/>
              <a:chOff x="270639" y="840234"/>
              <a:chExt cx="5101870" cy="2770869"/>
            </a:xfrm>
          </p:grpSpPr>
          <p:pic>
            <p:nvPicPr>
              <p:cNvPr id="18" name="Imagen 17">
                <a:extLst>
                  <a:ext uri="{FF2B5EF4-FFF2-40B4-BE49-F238E27FC236}">
                    <a16:creationId xmlns:a16="http://schemas.microsoft.com/office/drawing/2014/main" id="{5C999ED1-DB8B-6556-1463-6DCE65E5124E}"/>
                  </a:ext>
                </a:extLst>
              </p:cNvPr>
              <p:cNvPicPr>
                <a:picLocks noChangeAspect="1"/>
              </p:cNvPicPr>
              <p:nvPr/>
            </p:nvPicPr>
            <p:blipFill rotWithShape="1">
              <a:blip r:embed="rId2">
                <a:extLst>
                  <a:ext uri="{28A0092B-C50C-407E-A947-70E740481C1C}">
                    <a14:useLocalDpi xmlns:a14="http://schemas.microsoft.com/office/drawing/2010/main" val="0"/>
                  </a:ext>
                </a:extLst>
              </a:blip>
              <a:srcRect r="49911"/>
              <a:stretch/>
            </p:blipFill>
            <p:spPr>
              <a:xfrm>
                <a:off x="4518374" y="913145"/>
                <a:ext cx="843473" cy="1260000"/>
              </a:xfrm>
              <a:prstGeom prst="rect">
                <a:avLst/>
              </a:prstGeom>
            </p:spPr>
          </p:pic>
          <p:sp>
            <p:nvSpPr>
              <p:cNvPr id="19" name="Rectángulo 18">
                <a:extLst>
                  <a:ext uri="{FF2B5EF4-FFF2-40B4-BE49-F238E27FC236}">
                    <a16:creationId xmlns:a16="http://schemas.microsoft.com/office/drawing/2014/main" id="{455E82B4-775A-5ADF-C858-354740F894C6}"/>
                  </a:ext>
                </a:extLst>
              </p:cNvPr>
              <p:cNvSpPr/>
              <p:nvPr/>
            </p:nvSpPr>
            <p:spPr>
              <a:xfrm>
                <a:off x="288317" y="2234052"/>
                <a:ext cx="5084191" cy="1373608"/>
              </a:xfrm>
              <a:prstGeom prst="rect">
                <a:avLst/>
              </a:prstGeom>
              <a:solidFill>
                <a:schemeClr val="tx1">
                  <a:lumMod val="50000"/>
                  <a:lumOff val="50000"/>
                </a:schemeClr>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 name="Gráfico 19" descr="Sol">
                <a:extLst>
                  <a:ext uri="{FF2B5EF4-FFF2-40B4-BE49-F238E27FC236}">
                    <a16:creationId xmlns:a16="http://schemas.microsoft.com/office/drawing/2014/main" id="{219455EC-E204-9C22-8EE1-25758E73F3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166" y="859456"/>
                <a:ext cx="1368000" cy="1368000"/>
              </a:xfrm>
              <a:prstGeom prst="rect">
                <a:avLst/>
              </a:prstGeom>
            </p:spPr>
          </p:pic>
          <p:pic>
            <p:nvPicPr>
              <p:cNvPr id="21" name="Gráfico 20" descr="Luna y estrellas">
                <a:extLst>
                  <a:ext uri="{FF2B5EF4-FFF2-40B4-BE49-F238E27FC236}">
                    <a16:creationId xmlns:a16="http://schemas.microsoft.com/office/drawing/2014/main" id="{51C6CD20-7E37-093C-BE13-9C26083B7A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8317" y="2243103"/>
                <a:ext cx="1368000" cy="1368000"/>
              </a:xfrm>
              <a:prstGeom prst="rect">
                <a:avLst/>
              </a:prstGeom>
            </p:spPr>
          </p:pic>
          <p:pic>
            <p:nvPicPr>
              <p:cNvPr id="22" name="Gráfico 21" descr="Flecha: recto">
                <a:extLst>
                  <a:ext uri="{FF2B5EF4-FFF2-40B4-BE49-F238E27FC236}">
                    <a16:creationId xmlns:a16="http://schemas.microsoft.com/office/drawing/2014/main" id="{B9356BEC-EA3E-8ECB-32BC-5F76E76C08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629199" y="1046308"/>
                <a:ext cx="630976" cy="630976"/>
              </a:xfrm>
              <a:prstGeom prst="rect">
                <a:avLst/>
              </a:prstGeom>
            </p:spPr>
          </p:pic>
          <p:pic>
            <p:nvPicPr>
              <p:cNvPr id="23" name="Gráfico 22" descr="Flecha: recto">
                <a:extLst>
                  <a:ext uri="{FF2B5EF4-FFF2-40B4-BE49-F238E27FC236}">
                    <a16:creationId xmlns:a16="http://schemas.microsoft.com/office/drawing/2014/main" id="{5DB69B47-AE48-3CC0-324A-7D33EF545C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629199" y="1423546"/>
                <a:ext cx="630976" cy="630976"/>
              </a:xfrm>
              <a:prstGeom prst="rect">
                <a:avLst/>
              </a:prstGeom>
            </p:spPr>
          </p:pic>
          <p:pic>
            <p:nvPicPr>
              <p:cNvPr id="24" name="Gráfico 23" descr="Flecha: recto">
                <a:extLst>
                  <a:ext uri="{FF2B5EF4-FFF2-40B4-BE49-F238E27FC236}">
                    <a16:creationId xmlns:a16="http://schemas.microsoft.com/office/drawing/2014/main" id="{3681D30E-B71F-8081-2263-043BFD113D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252538" y="1046309"/>
                <a:ext cx="630976" cy="630976"/>
              </a:xfrm>
              <a:prstGeom prst="rect">
                <a:avLst/>
              </a:prstGeom>
            </p:spPr>
          </p:pic>
          <p:pic>
            <p:nvPicPr>
              <p:cNvPr id="25" name="Gráfico 24" descr="Flecha: recto">
                <a:extLst>
                  <a:ext uri="{FF2B5EF4-FFF2-40B4-BE49-F238E27FC236}">
                    <a16:creationId xmlns:a16="http://schemas.microsoft.com/office/drawing/2014/main" id="{DAA70715-F4DE-D7D0-9B7A-DDF8D982DB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252538" y="1423547"/>
                <a:ext cx="630976" cy="630976"/>
              </a:xfrm>
              <a:prstGeom prst="rect">
                <a:avLst/>
              </a:prstGeom>
            </p:spPr>
          </p:pic>
          <p:pic>
            <p:nvPicPr>
              <p:cNvPr id="26" name="Imagen 25">
                <a:extLst>
                  <a:ext uri="{FF2B5EF4-FFF2-40B4-BE49-F238E27FC236}">
                    <a16:creationId xmlns:a16="http://schemas.microsoft.com/office/drawing/2014/main" id="{2322B3FA-F820-FA4E-667C-53850B6063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3056518" y="818120"/>
                <a:ext cx="1183625" cy="1442785"/>
              </a:xfrm>
              <a:prstGeom prst="rect">
                <a:avLst/>
              </a:prstGeom>
            </p:spPr>
          </p:pic>
          <p:pic>
            <p:nvPicPr>
              <p:cNvPr id="27" name="Imagen 26">
                <a:extLst>
                  <a:ext uri="{FF2B5EF4-FFF2-40B4-BE49-F238E27FC236}">
                    <a16:creationId xmlns:a16="http://schemas.microsoft.com/office/drawing/2014/main" id="{1F428D11-627A-4570-15A8-6F594F6822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3056517" y="2199463"/>
                <a:ext cx="1183625" cy="1442785"/>
              </a:xfrm>
              <a:prstGeom prst="rect">
                <a:avLst/>
              </a:prstGeom>
            </p:spPr>
          </p:pic>
          <p:pic>
            <p:nvPicPr>
              <p:cNvPr id="28" name="Imagen 27">
                <a:extLst>
                  <a:ext uri="{FF2B5EF4-FFF2-40B4-BE49-F238E27FC236}">
                    <a16:creationId xmlns:a16="http://schemas.microsoft.com/office/drawing/2014/main" id="{B2E04DB2-71C5-FDC7-0B29-F90DB3627E2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0620"/>
              <a:stretch/>
            </p:blipFill>
            <p:spPr>
              <a:xfrm>
                <a:off x="4476471" y="2293450"/>
                <a:ext cx="831539" cy="1260000"/>
              </a:xfrm>
              <a:prstGeom prst="rect">
                <a:avLst/>
              </a:prstGeom>
            </p:spPr>
          </p:pic>
          <p:sp>
            <p:nvSpPr>
              <p:cNvPr id="29" name="Bocadillo: rectángulo 28">
                <a:extLst>
                  <a:ext uri="{FF2B5EF4-FFF2-40B4-BE49-F238E27FC236}">
                    <a16:creationId xmlns:a16="http://schemas.microsoft.com/office/drawing/2014/main" id="{129B19AD-32F7-AC0F-0E30-251BF1619555}"/>
                  </a:ext>
                </a:extLst>
              </p:cNvPr>
              <p:cNvSpPr/>
              <p:nvPr/>
            </p:nvSpPr>
            <p:spPr>
              <a:xfrm>
                <a:off x="270639" y="840234"/>
                <a:ext cx="5101870" cy="2767426"/>
              </a:xfrm>
              <a:prstGeom prst="wedgeRectCallout">
                <a:avLst>
                  <a:gd name="adj1" fmla="val 50288"/>
                  <a:gd name="adj2" fmla="val 20785"/>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cxnSp>
          <p:nvCxnSpPr>
            <p:cNvPr id="17" name="Conector recto 16">
              <a:extLst>
                <a:ext uri="{FF2B5EF4-FFF2-40B4-BE49-F238E27FC236}">
                  <a16:creationId xmlns:a16="http://schemas.microsoft.com/office/drawing/2014/main" id="{C22BA555-D46D-54D5-D47C-4E102B02BDCC}"/>
                </a:ext>
              </a:extLst>
            </p:cNvPr>
            <p:cNvCxnSpPr>
              <a:cxnSpLocks/>
              <a:endCxn id="29" idx="3"/>
            </p:cNvCxnSpPr>
            <p:nvPr/>
          </p:nvCxnSpPr>
          <p:spPr>
            <a:xfrm>
              <a:off x="6171035" y="2473552"/>
              <a:ext cx="5101870"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pic>
        <p:nvPicPr>
          <p:cNvPr id="5" name="Imagen 4" descr="Imagen en blanco y negro de un avión&#10;&#10;Descripción generada automáticamente con confianza media">
            <a:extLst>
              <a:ext uri="{FF2B5EF4-FFF2-40B4-BE49-F238E27FC236}">
                <a16:creationId xmlns:a16="http://schemas.microsoft.com/office/drawing/2014/main" id="{C4EABF42-7CDF-3516-4717-BCF1CB3DE1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3301" y="4622818"/>
            <a:ext cx="2444003" cy="1396573"/>
          </a:xfrm>
          <a:prstGeom prst="rect">
            <a:avLst/>
          </a:prstGeom>
        </p:spPr>
      </p:pic>
    </p:spTree>
    <p:extLst>
      <p:ext uri="{BB962C8B-B14F-4D97-AF65-F5344CB8AC3E}">
        <p14:creationId xmlns:p14="http://schemas.microsoft.com/office/powerpoint/2010/main" val="4187906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1F6840-3410-3E78-D519-285D9CE0A747}"/>
              </a:ext>
            </a:extLst>
          </p:cNvPr>
          <p:cNvSpPr>
            <a:spLocks noGrp="1"/>
          </p:cNvSpPr>
          <p:nvPr>
            <p:ph type="title"/>
          </p:nvPr>
        </p:nvSpPr>
        <p:spPr/>
        <p:txBody>
          <a:bodyPr/>
          <a:lstStyle/>
          <a:p>
            <a:r>
              <a:rPr lang="es-MX" dirty="0"/>
              <a:t>Forma de trabajo</a:t>
            </a:r>
          </a:p>
        </p:txBody>
      </p:sp>
      <p:sp>
        <p:nvSpPr>
          <p:cNvPr id="3" name="Marcador de contenido 2">
            <a:extLst>
              <a:ext uri="{FF2B5EF4-FFF2-40B4-BE49-F238E27FC236}">
                <a16:creationId xmlns:a16="http://schemas.microsoft.com/office/drawing/2014/main" id="{56D4E8D5-8998-51D0-C5AC-411B03BD04E7}"/>
              </a:ext>
            </a:extLst>
          </p:cNvPr>
          <p:cNvSpPr>
            <a:spLocks noGrp="1"/>
          </p:cNvSpPr>
          <p:nvPr>
            <p:ph idx="1"/>
          </p:nvPr>
        </p:nvSpPr>
        <p:spPr/>
        <p:txBody>
          <a:bodyPr/>
          <a:lstStyle/>
          <a:p>
            <a:pPr lvl="0" algn="just"/>
            <a:r>
              <a:rPr lang="es-MX" sz="2400" b="1" dirty="0"/>
              <a:t>ROL 1: Constructor</a:t>
            </a:r>
          </a:p>
          <a:p>
            <a:pPr marL="0" lvl="0" indent="0" algn="just">
              <a:buNone/>
            </a:pPr>
            <a:r>
              <a:rPr lang="es-MX" sz="2400" dirty="0"/>
              <a:t>Se encarga de cortar y armar la parte de cartón del proyecto.</a:t>
            </a:r>
          </a:p>
          <a:p>
            <a:pPr lvl="0" algn="just"/>
            <a:r>
              <a:rPr lang="es-MX" sz="2400" b="1" dirty="0"/>
              <a:t>ROL 2: Electrónico </a:t>
            </a:r>
          </a:p>
          <a:p>
            <a:pPr marL="0" lvl="0" indent="0" algn="just">
              <a:buNone/>
            </a:pPr>
            <a:r>
              <a:rPr lang="es-MX" sz="2400" dirty="0"/>
              <a:t>Se encarga de hacer las conexiones necesarias de los componentes electrónicos.</a:t>
            </a:r>
          </a:p>
          <a:p>
            <a:pPr lvl="0" algn="just"/>
            <a:r>
              <a:rPr lang="es-MX" sz="2400" b="1" dirty="0"/>
              <a:t>ROL 3: Programador </a:t>
            </a:r>
          </a:p>
          <a:p>
            <a:pPr marL="0" lvl="0" indent="0" algn="just">
              <a:buNone/>
            </a:pPr>
            <a:r>
              <a:rPr lang="es-MX" sz="2400" dirty="0"/>
              <a:t>Se encarga de realizar el programa en la computadora.</a:t>
            </a:r>
          </a:p>
          <a:p>
            <a:pPr lvl="0" algn="just"/>
            <a:r>
              <a:rPr lang="es-MX" sz="2400" b="1" dirty="0"/>
              <a:t>ROL 4: Administrador (Opcional)</a:t>
            </a:r>
          </a:p>
          <a:p>
            <a:pPr marL="0" lvl="0" indent="0" algn="just">
              <a:buNone/>
            </a:pPr>
            <a:r>
              <a:rPr lang="es-MX" sz="2400" dirty="0"/>
              <a:t>Se encarga de revisar los componentes y recursos y se asegura de que el equipo esté completo.</a:t>
            </a:r>
          </a:p>
          <a:p>
            <a:endParaRPr lang="es-MX" dirty="0"/>
          </a:p>
        </p:txBody>
      </p:sp>
    </p:spTree>
    <p:extLst>
      <p:ext uri="{BB962C8B-B14F-4D97-AF65-F5344CB8AC3E}">
        <p14:creationId xmlns:p14="http://schemas.microsoft.com/office/powerpoint/2010/main" val="1272203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18E6B-854A-8315-A111-ED7CB2F092F3}"/>
              </a:ext>
            </a:extLst>
          </p:cNvPr>
          <p:cNvSpPr>
            <a:spLocks noGrp="1"/>
          </p:cNvSpPr>
          <p:nvPr>
            <p:ph type="title"/>
          </p:nvPr>
        </p:nvSpPr>
        <p:spPr/>
        <p:txBody>
          <a:bodyPr/>
          <a:lstStyle/>
          <a:p>
            <a:r>
              <a:rPr lang="es-MX" dirty="0"/>
              <a:t>Introducción </a:t>
            </a:r>
          </a:p>
        </p:txBody>
      </p:sp>
      <p:sp>
        <p:nvSpPr>
          <p:cNvPr id="3" name="Marcador de contenido 2">
            <a:extLst>
              <a:ext uri="{FF2B5EF4-FFF2-40B4-BE49-F238E27FC236}">
                <a16:creationId xmlns:a16="http://schemas.microsoft.com/office/drawing/2014/main" id="{612E5F47-B76D-1E2B-26BC-15C5EF5A08FC}"/>
              </a:ext>
            </a:extLst>
          </p:cNvPr>
          <p:cNvSpPr>
            <a:spLocks noGrp="1"/>
          </p:cNvSpPr>
          <p:nvPr>
            <p:ph idx="1"/>
          </p:nvPr>
        </p:nvSpPr>
        <p:spPr/>
        <p:txBody>
          <a:bodyPr/>
          <a:lstStyle/>
          <a:p>
            <a:r>
              <a:rPr lang="es-MX" dirty="0"/>
              <a:t>¿Cuáles son los beneficios de los alumbrados públicos automáticos?</a:t>
            </a:r>
          </a:p>
          <a:p>
            <a:r>
              <a:rPr lang="es-MX" dirty="0"/>
              <a:t>¿Qué pasaría si no existiera la luz eléctrica?</a:t>
            </a:r>
          </a:p>
          <a:p>
            <a:r>
              <a:rPr lang="es-MX" dirty="0"/>
              <a:t>¿Qué tipos de luz conocen?</a:t>
            </a:r>
          </a:p>
          <a:p>
            <a:endParaRPr lang="es-MX" dirty="0"/>
          </a:p>
          <a:p>
            <a:endParaRPr lang="es-MX" dirty="0"/>
          </a:p>
          <a:p>
            <a:r>
              <a:rPr lang="es-MX" dirty="0"/>
              <a:t>Historia de la luz eléctrica:</a:t>
            </a:r>
          </a:p>
          <a:p>
            <a:pPr marL="0" indent="0">
              <a:buNone/>
            </a:pPr>
            <a:r>
              <a:rPr lang="es-MX" dirty="0">
                <a:hlinkClick r:id="rId2"/>
              </a:rPr>
              <a:t>https://www.youtube.com/watch?v=_WFaqWK37R4</a:t>
            </a:r>
            <a:endParaRPr lang="es-MX" dirty="0"/>
          </a:p>
          <a:p>
            <a:pPr marL="0" indent="0">
              <a:buNone/>
            </a:pPr>
            <a:endParaRPr lang="es-MX" dirty="0"/>
          </a:p>
          <a:p>
            <a:endParaRPr lang="es-MX" dirty="0"/>
          </a:p>
        </p:txBody>
      </p:sp>
    </p:spTree>
    <p:extLst>
      <p:ext uri="{BB962C8B-B14F-4D97-AF65-F5344CB8AC3E}">
        <p14:creationId xmlns:p14="http://schemas.microsoft.com/office/powerpoint/2010/main" val="669690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D9F44-E1AE-6C0E-50DC-B14A47EA2B1B}"/>
              </a:ext>
            </a:extLst>
          </p:cNvPr>
          <p:cNvSpPr>
            <a:spLocks noGrp="1"/>
          </p:cNvSpPr>
          <p:nvPr>
            <p:ph type="title"/>
          </p:nvPr>
        </p:nvSpPr>
        <p:spPr/>
        <p:txBody>
          <a:bodyPr/>
          <a:lstStyle/>
          <a:p>
            <a:r>
              <a:rPr lang="es-MX" dirty="0"/>
              <a:t>Componentes necesarios</a:t>
            </a:r>
          </a:p>
        </p:txBody>
      </p:sp>
      <p:pic>
        <p:nvPicPr>
          <p:cNvPr id="3" name="Imagen 2">
            <a:extLst>
              <a:ext uri="{FF2B5EF4-FFF2-40B4-BE49-F238E27FC236}">
                <a16:creationId xmlns:a16="http://schemas.microsoft.com/office/drawing/2014/main" id="{0A5AC2E5-528D-BCA7-D809-0D2CF04CEF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8321" y="1245861"/>
            <a:ext cx="9615358" cy="5097060"/>
          </a:xfrm>
          <a:prstGeom prst="rect">
            <a:avLst/>
          </a:prstGeom>
        </p:spPr>
      </p:pic>
    </p:spTree>
    <p:extLst>
      <p:ext uri="{BB962C8B-B14F-4D97-AF65-F5344CB8AC3E}">
        <p14:creationId xmlns:p14="http://schemas.microsoft.com/office/powerpoint/2010/main" val="1582857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6EEE-8ED8-B458-09E0-828B689ED07D}"/>
              </a:ext>
            </a:extLst>
          </p:cNvPr>
          <p:cNvSpPr>
            <a:spLocks noGrp="1"/>
          </p:cNvSpPr>
          <p:nvPr>
            <p:ph type="title"/>
          </p:nvPr>
        </p:nvSpPr>
        <p:spPr/>
        <p:txBody>
          <a:bodyPr/>
          <a:lstStyle/>
          <a:p>
            <a:r>
              <a:rPr lang="es-MX" dirty="0"/>
              <a:t>Construcción </a:t>
            </a:r>
          </a:p>
        </p:txBody>
      </p:sp>
      <p:sp>
        <p:nvSpPr>
          <p:cNvPr id="3" name="Marcador de contenido 2">
            <a:extLst>
              <a:ext uri="{FF2B5EF4-FFF2-40B4-BE49-F238E27FC236}">
                <a16:creationId xmlns:a16="http://schemas.microsoft.com/office/drawing/2014/main" id="{7020C43F-0525-EFD5-1550-407B7D72A92B}"/>
              </a:ext>
            </a:extLst>
          </p:cNvPr>
          <p:cNvSpPr>
            <a:spLocks noGrp="1"/>
          </p:cNvSpPr>
          <p:nvPr>
            <p:ph idx="1"/>
          </p:nvPr>
        </p:nvSpPr>
        <p:spPr>
          <a:xfrm>
            <a:off x="540000" y="989704"/>
            <a:ext cx="6202323" cy="5328295"/>
          </a:xfrm>
        </p:spPr>
        <p:txBody>
          <a:bodyPr/>
          <a:lstStyle/>
          <a:p>
            <a:r>
              <a:rPr lang="es-MX" sz="2400" dirty="0"/>
              <a:t>Método 1</a:t>
            </a:r>
          </a:p>
          <a:p>
            <a:pPr marL="0" indent="0">
              <a:buNone/>
            </a:pPr>
            <a:r>
              <a:rPr lang="es-MX" sz="2400" dirty="0"/>
              <a:t>Utilizando material reciclable o cartón. </a:t>
            </a:r>
          </a:p>
          <a:p>
            <a:pPr marL="0" indent="0">
              <a:buNone/>
            </a:pPr>
            <a:endParaRPr lang="es-MX" sz="2400" dirty="0"/>
          </a:p>
          <a:p>
            <a:r>
              <a:rPr lang="es-MX" sz="2400" dirty="0"/>
              <a:t>Link para acceder a las instrucciones:</a:t>
            </a:r>
          </a:p>
          <a:p>
            <a:pPr marL="0" indent="0">
              <a:buNone/>
            </a:pPr>
            <a:r>
              <a:rPr lang="es-MX" dirty="0">
                <a:hlinkClick r:id="rId2"/>
              </a:rPr>
              <a:t>https://drive.google.com/drive/folders/1QX5DfGX4GpLar_UoxDq8oRADc15BHQ1v</a:t>
            </a:r>
            <a:endParaRPr lang="es-MX" dirty="0"/>
          </a:p>
          <a:p>
            <a:pPr marL="0" indent="0">
              <a:buNone/>
            </a:pPr>
            <a:r>
              <a:rPr lang="es-MX" sz="2400" dirty="0"/>
              <a:t>Link de descarga de la hoja de medidas: </a:t>
            </a:r>
          </a:p>
          <a:p>
            <a:pPr marL="0" indent="0">
              <a:buNone/>
            </a:pPr>
            <a:r>
              <a:rPr lang="es-MX" dirty="0">
                <a:hlinkClick r:id="rId3"/>
              </a:rPr>
              <a:t>https://drive.google.com/drive/folders/1WbNYhLBAPkrI9gUY6sZWpgSaf8KlpeUi</a:t>
            </a:r>
            <a:endParaRPr lang="es-MX" dirty="0"/>
          </a:p>
        </p:txBody>
      </p:sp>
      <p:pic>
        <p:nvPicPr>
          <p:cNvPr id="5" name="Imagen 4" descr="Imagen que contiene caja, tabla&#10;&#10;Descripción generada automáticamente">
            <a:extLst>
              <a:ext uri="{FF2B5EF4-FFF2-40B4-BE49-F238E27FC236}">
                <a16:creationId xmlns:a16="http://schemas.microsoft.com/office/drawing/2014/main" id="{7997E5B7-C832-74CC-D7D1-91F52EF72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000" y="1404000"/>
            <a:ext cx="5400000" cy="4050000"/>
          </a:xfrm>
          <a:prstGeom prst="rect">
            <a:avLst/>
          </a:prstGeom>
        </p:spPr>
      </p:pic>
    </p:spTree>
    <p:extLst>
      <p:ext uri="{BB962C8B-B14F-4D97-AF65-F5344CB8AC3E}">
        <p14:creationId xmlns:p14="http://schemas.microsoft.com/office/powerpoint/2010/main" val="335629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6EEE-8ED8-B458-09E0-828B689ED07D}"/>
              </a:ext>
            </a:extLst>
          </p:cNvPr>
          <p:cNvSpPr>
            <a:spLocks noGrp="1"/>
          </p:cNvSpPr>
          <p:nvPr>
            <p:ph type="title"/>
          </p:nvPr>
        </p:nvSpPr>
        <p:spPr/>
        <p:txBody>
          <a:bodyPr/>
          <a:lstStyle/>
          <a:p>
            <a:r>
              <a:rPr lang="es-MX" dirty="0"/>
              <a:t>Construcción </a:t>
            </a:r>
          </a:p>
        </p:txBody>
      </p:sp>
      <p:sp>
        <p:nvSpPr>
          <p:cNvPr id="3" name="Marcador de contenido 2">
            <a:extLst>
              <a:ext uri="{FF2B5EF4-FFF2-40B4-BE49-F238E27FC236}">
                <a16:creationId xmlns:a16="http://schemas.microsoft.com/office/drawing/2014/main" id="{7020C43F-0525-EFD5-1550-407B7D72A92B}"/>
              </a:ext>
            </a:extLst>
          </p:cNvPr>
          <p:cNvSpPr>
            <a:spLocks noGrp="1"/>
          </p:cNvSpPr>
          <p:nvPr>
            <p:ph idx="1"/>
          </p:nvPr>
        </p:nvSpPr>
        <p:spPr>
          <a:xfrm>
            <a:off x="540000" y="989704"/>
            <a:ext cx="6202323" cy="5328295"/>
          </a:xfrm>
        </p:spPr>
        <p:txBody>
          <a:bodyPr/>
          <a:lstStyle/>
          <a:p>
            <a:r>
              <a:rPr lang="es-MX" dirty="0"/>
              <a:t>Método 2</a:t>
            </a:r>
          </a:p>
          <a:p>
            <a:pPr marL="0" indent="0">
              <a:buNone/>
            </a:pPr>
            <a:r>
              <a:rPr lang="es-MX" dirty="0"/>
              <a:t>Utilizando el recortable con hoja opalina.</a:t>
            </a:r>
          </a:p>
          <a:p>
            <a:endParaRPr lang="es-MX" dirty="0"/>
          </a:p>
          <a:p>
            <a:r>
              <a:rPr lang="es-MX" dirty="0"/>
              <a:t>Link para acceder a las instrucciones:</a:t>
            </a:r>
          </a:p>
          <a:p>
            <a:pPr marL="0" indent="0">
              <a:buNone/>
            </a:pPr>
            <a:r>
              <a:rPr lang="es-MX" dirty="0">
                <a:hlinkClick r:id="rId2"/>
              </a:rPr>
              <a:t>https://drive.google.com/drive/folders/1T-xggDa_RlNjoqX8qwiCE-ijQOd1gRlv</a:t>
            </a:r>
            <a:endParaRPr lang="es-MX" dirty="0"/>
          </a:p>
          <a:p>
            <a:r>
              <a:rPr lang="es-MX" dirty="0"/>
              <a:t>Link de descarga del recortable: </a:t>
            </a:r>
          </a:p>
          <a:p>
            <a:pPr marL="0" indent="0">
              <a:buNone/>
            </a:pPr>
            <a:r>
              <a:rPr lang="es-MX" dirty="0">
                <a:hlinkClick r:id="rId3"/>
              </a:rPr>
              <a:t>https://drive.google.com/drive/folders/1CmJGZM2MbhYTMlDTbYT7zPnmoYzZmDWl</a:t>
            </a:r>
            <a:endParaRPr lang="es-MX" dirty="0"/>
          </a:p>
        </p:txBody>
      </p:sp>
      <p:pic>
        <p:nvPicPr>
          <p:cNvPr id="6" name="Imagen 5">
            <a:extLst>
              <a:ext uri="{FF2B5EF4-FFF2-40B4-BE49-F238E27FC236}">
                <a16:creationId xmlns:a16="http://schemas.microsoft.com/office/drawing/2014/main" id="{96C3F17F-B192-7149-836D-E2C0B82387C1}"/>
              </a:ext>
            </a:extLst>
          </p:cNvPr>
          <p:cNvPicPr>
            <a:picLocks noChangeAspect="1"/>
          </p:cNvPicPr>
          <p:nvPr/>
        </p:nvPicPr>
        <p:blipFill rotWithShape="1">
          <a:blip r:embed="rId4">
            <a:extLst>
              <a:ext uri="{28A0092B-C50C-407E-A947-70E740481C1C}">
                <a14:useLocalDpi xmlns:a14="http://schemas.microsoft.com/office/drawing/2010/main" val="0"/>
              </a:ext>
            </a:extLst>
          </a:blip>
          <a:srcRect l="24328" t="4599" r="11048" b="30778"/>
          <a:stretch/>
        </p:blipFill>
        <p:spPr>
          <a:xfrm>
            <a:off x="6792000" y="1404499"/>
            <a:ext cx="5400000" cy="4049001"/>
          </a:xfrm>
          <a:prstGeom prst="rect">
            <a:avLst/>
          </a:prstGeom>
        </p:spPr>
      </p:pic>
    </p:spTree>
    <p:extLst>
      <p:ext uri="{BB962C8B-B14F-4D97-AF65-F5344CB8AC3E}">
        <p14:creationId xmlns:p14="http://schemas.microsoft.com/office/powerpoint/2010/main" val="1368739402"/>
      </p:ext>
    </p:extLst>
  </p:cSld>
  <p:clrMapOvr>
    <a:masterClrMapping/>
  </p:clrMapOvr>
</p:sld>
</file>

<file path=ppt/theme/theme1.xml><?xml version="1.0" encoding="utf-8"?>
<a:theme xmlns:a="http://schemas.openxmlformats.org/drawingml/2006/main" name="Tema de Office">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Personalizado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464</TotalTime>
  <Words>530</Words>
  <Application>Microsoft Office PowerPoint</Application>
  <PresentationFormat>Panorámica</PresentationFormat>
  <Paragraphs>89</Paragraphs>
  <Slides>25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25</vt:i4>
      </vt:variant>
    </vt:vector>
  </HeadingPairs>
  <TitlesOfParts>
    <vt:vector size="28" baseType="lpstr">
      <vt:lpstr>Arial</vt:lpstr>
      <vt:lpstr>Trebuchet MS</vt:lpstr>
      <vt:lpstr>Tema de Office</vt:lpstr>
      <vt:lpstr>ALUMBRADO PÚBLICO</vt:lpstr>
      <vt:lpstr>Contenido </vt:lpstr>
      <vt:lpstr>Aprendizaje </vt:lpstr>
      <vt:lpstr>Objetivo </vt:lpstr>
      <vt:lpstr>Forma de trabajo</vt:lpstr>
      <vt:lpstr>Introducción </vt:lpstr>
      <vt:lpstr>Componentes necesarios</vt:lpstr>
      <vt:lpstr>Construcción </vt:lpstr>
      <vt:lpstr>Construcción </vt:lpstr>
      <vt:lpstr>Conexiones </vt:lpstr>
      <vt:lpstr>Paso 1</vt:lpstr>
      <vt:lpstr>Paso 2</vt:lpstr>
      <vt:lpstr>Paso 3</vt:lpstr>
      <vt:lpstr>Paso 4</vt:lpstr>
      <vt:lpstr>Paso 5</vt:lpstr>
      <vt:lpstr>Paso 6</vt:lpstr>
      <vt:lpstr>Paso 7</vt:lpstr>
      <vt:lpstr>Paso 8</vt:lpstr>
      <vt:lpstr>Paso 9</vt:lpstr>
      <vt:lpstr>Programación </vt:lpstr>
      <vt:lpstr>Presentación de PowerPoint</vt:lpstr>
      <vt:lpstr>Presentación de PowerPoint</vt:lpstr>
      <vt:lpstr>Presentación de PowerPoint</vt:lpstr>
      <vt:lpstr>Presentación de PowerPoint</vt:lpstr>
      <vt:lpstr>Retos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Alumbrado Público</dc:title>
  <dc:creator>usuario</dc:creator>
  <cp:lastModifiedBy>TRUJILLO LOPEZ BERNARDO</cp:lastModifiedBy>
  <cp:revision>146</cp:revision>
  <dcterms:created xsi:type="dcterms:W3CDTF">2017-08-15T18:33:09Z</dcterms:created>
  <dcterms:modified xsi:type="dcterms:W3CDTF">2022-10-26T17:43:15Z</dcterms:modified>
</cp:coreProperties>
</file>